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7"/>
  </p:notesMasterIdLst>
  <p:sldIdLst>
    <p:sldId id="256" r:id="rId2"/>
    <p:sldId id="261" r:id="rId3"/>
    <p:sldId id="258" r:id="rId4"/>
    <p:sldId id="271" r:id="rId5"/>
    <p:sldId id="281" r:id="rId6"/>
    <p:sldId id="270" r:id="rId7"/>
    <p:sldId id="284" r:id="rId8"/>
    <p:sldId id="289" r:id="rId9"/>
    <p:sldId id="290" r:id="rId10"/>
    <p:sldId id="291" r:id="rId11"/>
    <p:sldId id="292" r:id="rId12"/>
    <p:sldId id="297" r:id="rId13"/>
    <p:sldId id="272" r:id="rId14"/>
    <p:sldId id="273" r:id="rId15"/>
    <p:sldId id="324" r:id="rId16"/>
    <p:sldId id="275" r:id="rId17"/>
    <p:sldId id="276" r:id="rId18"/>
    <p:sldId id="282" r:id="rId19"/>
    <p:sldId id="283" r:id="rId20"/>
    <p:sldId id="325" r:id="rId21"/>
    <p:sldId id="336" r:id="rId22"/>
    <p:sldId id="326" r:id="rId23"/>
    <p:sldId id="337" r:id="rId24"/>
    <p:sldId id="338" r:id="rId25"/>
    <p:sldId id="315" r:id="rId26"/>
    <p:sldId id="300" r:id="rId27"/>
    <p:sldId id="299" r:id="rId28"/>
    <p:sldId id="301" r:id="rId29"/>
    <p:sldId id="316" r:id="rId30"/>
    <p:sldId id="304" r:id="rId31"/>
    <p:sldId id="329" r:id="rId32"/>
    <p:sldId id="313" r:id="rId33"/>
    <p:sldId id="318" r:id="rId34"/>
    <p:sldId id="319" r:id="rId35"/>
    <p:sldId id="320" r:id="rId36"/>
    <p:sldId id="330" r:id="rId37"/>
    <p:sldId id="321" r:id="rId38"/>
    <p:sldId id="331" r:id="rId39"/>
    <p:sldId id="332" r:id="rId40"/>
    <p:sldId id="334" r:id="rId41"/>
    <p:sldId id="333" r:id="rId42"/>
    <p:sldId id="327" r:id="rId43"/>
    <p:sldId id="335" r:id="rId44"/>
    <p:sldId id="328" r:id="rId45"/>
    <p:sldId id="267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85452c13d2e5fc94" providerId="Windows Live"/>
      </p:ext>
    </p:extLst>
  </p:cmAuthor>
  <p:cmAuthor id="2" name="게스트 사용자" initials="게사" lastIdx="5" clrIdx="1"/>
  <p:cmAuthor id="3" name="kora kirei" initials="kk" lastIdx="1" clrIdx="2">
    <p:extLst>
      <p:ext uri="{19B8F6BF-5375-455C-9EA6-DF929625EA0E}">
        <p15:presenceInfo xmlns:p15="http://schemas.microsoft.com/office/powerpoint/2012/main" userId="a724c9d27e6e0e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4F9"/>
    <a:srgbClr val="E0B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09A59-0381-459C-9ACA-8EFB11D4EDA1}" v="8" dt="2019-10-22T00:56:20.970"/>
    <p1510:client id="{10E02B01-394E-41EC-BB5C-D9219B1B34A2}" v="1303" dt="2019-10-22T05:11:56.156"/>
    <p1510:client id="{2FC40A3B-B062-4537-BC36-8D10DDDF7DD9}" v="11" dt="2019-10-22T08:45:57.093"/>
    <p1510:client id="{31D998C4-4912-4EB3-87AD-7F12654A2FDD}" v="5" dt="2019-10-24T08:48:00.119"/>
    <p1510:client id="{3379E4B1-B01E-4AFE-BB5F-97B174980EB4}" v="2872" dt="2019-10-22T08:32:48.775"/>
    <p1510:client id="{4D04CF9B-2C7D-4354-BB0F-72913292CCFF}" v="206" dt="2019-10-22T00:56:46.234"/>
    <p1510:client id="{4DD4B518-7AF5-4E54-9606-EBF71BC53C36}" v="47" dt="2019-10-22T01:48:01.220"/>
    <p1510:client id="{81B310B7-A5A8-48B4-9F51-3E4DA8B310ED}" v="3" dt="2019-10-22T00:55:33.038"/>
    <p1510:client id="{A77E22D1-96E2-4BE2-BE0F-A7015C381D61}" v="2" dt="2019-10-28T02:12:30.054"/>
    <p1510:client id="{C2DDEA26-F72C-4A0A-8225-E25D0DDF1783}" v="5277" dt="2019-10-22T08:01:14.089"/>
    <p1510:client id="{C9BDD313-CA11-4863-B295-29335A222B50}" v="2431" dt="2019-10-22T08:09:23.260"/>
    <p1510:client id="{CA243B13-0C68-4DC1-B09B-82AFC6DC484D}" v="3" dt="2019-10-22T00:48:13.810"/>
    <p1510:client id="{CB694B05-984C-41B7-8E04-16BAF116C4CA}" v="2" dt="2019-10-29T11:46:42.187"/>
    <p1510:client id="{DA4AD0C0-9BD6-4FA5-8D8D-0835A3DBDFF6}" v="71" dt="2019-10-22T00:51:01.029"/>
    <p1510:client id="{E4E0CEA3-8388-4402-8A60-CAF04B04178D}" v="1" dt="2019-10-28T02:51:21.584"/>
    <p1510:client id="{F2F68625-150C-4CEA-A0C7-AC0CFFB21180}" v="1343" dt="2019-10-22T02:42:02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82" autoAdjust="0"/>
  </p:normalViewPr>
  <p:slideViewPr>
    <p:cSldViewPr snapToGrid="0">
      <p:cViewPr varScale="1">
        <p:scale>
          <a:sx n="81" d="100"/>
          <a:sy n="81" d="100"/>
        </p:scale>
        <p:origin x="96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edd lim" userId="85cc2bc0112841f6" providerId="Windows Live" clId="Web-{10E02B01-394E-41EC-BB5C-D9219B1B34A2}"/>
    <pc:docChg chg="addSld delSld modSld sldOrd">
      <pc:chgData name="taeedd lim" userId="85cc2bc0112841f6" providerId="Windows Live" clId="Web-{10E02B01-394E-41EC-BB5C-D9219B1B34A2}" dt="2019-10-22T05:11:56.156" v="1293" actId="14100"/>
      <pc:docMkLst>
        <pc:docMk/>
      </pc:docMkLst>
      <pc:sldChg chg="delSp modSp">
        <pc:chgData name="taeedd lim" userId="85cc2bc0112841f6" providerId="Windows Live" clId="Web-{10E02B01-394E-41EC-BB5C-D9219B1B34A2}" dt="2019-10-22T01:00:03.112" v="22"/>
        <pc:sldMkLst>
          <pc:docMk/>
          <pc:sldMk cId="4077085407" sldId="256"/>
        </pc:sldMkLst>
        <pc:spChg chg="mod">
          <ac:chgData name="taeedd lim" userId="85cc2bc0112841f6" providerId="Windows Live" clId="Web-{10E02B01-394E-41EC-BB5C-D9219B1B34A2}" dt="2019-10-22T00:59:44.018" v="16" actId="20577"/>
          <ac:spMkLst>
            <pc:docMk/>
            <pc:sldMk cId="4077085407" sldId="256"/>
            <ac:spMk id="5" creationId="{00000000-0000-0000-0000-000000000000}"/>
          </ac:spMkLst>
        </pc:spChg>
        <pc:spChg chg="del mod">
          <ac:chgData name="taeedd lim" userId="85cc2bc0112841f6" providerId="Windows Live" clId="Web-{10E02B01-394E-41EC-BB5C-D9219B1B34A2}" dt="2019-10-22T01:00:03.112" v="22"/>
          <ac:spMkLst>
            <pc:docMk/>
            <pc:sldMk cId="4077085407" sldId="256"/>
            <ac:spMk id="6" creationId="{00000000-0000-0000-0000-000000000000}"/>
          </ac:spMkLst>
        </pc:spChg>
      </pc:sldChg>
      <pc:sldChg chg="del">
        <pc:chgData name="taeedd lim" userId="85cc2bc0112841f6" providerId="Windows Live" clId="Web-{10E02B01-394E-41EC-BB5C-D9219B1B34A2}" dt="2019-10-22T01:20:38.076" v="34"/>
        <pc:sldMkLst>
          <pc:docMk/>
          <pc:sldMk cId="1349157029" sldId="257"/>
        </pc:sldMkLst>
      </pc:sldChg>
      <pc:sldChg chg="addSp delSp modSp ord">
        <pc:chgData name="taeedd lim" userId="85cc2bc0112841f6" providerId="Windows Live" clId="Web-{10E02B01-394E-41EC-BB5C-D9219B1B34A2}" dt="2019-10-22T01:46:52.861" v="363" actId="20577"/>
        <pc:sldMkLst>
          <pc:docMk/>
          <pc:sldMk cId="3017804123" sldId="258"/>
        </pc:sldMkLst>
        <pc:spChg chg="del">
          <ac:chgData name="taeedd lim" userId="85cc2bc0112841f6" providerId="Windows Live" clId="Web-{10E02B01-394E-41EC-BB5C-D9219B1B34A2}" dt="2019-10-22T01:27:09.561" v="240"/>
          <ac:spMkLst>
            <pc:docMk/>
            <pc:sldMk cId="3017804123" sldId="258"/>
            <ac:spMk id="4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1:26:58.530" v="239" actId="1076"/>
          <ac:spMkLst>
            <pc:docMk/>
            <pc:sldMk cId="3017804123" sldId="258"/>
            <ac:spMk id="7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1:00:50.659" v="29"/>
          <ac:spMkLst>
            <pc:docMk/>
            <pc:sldMk cId="3017804123" sldId="258"/>
            <ac:spMk id="10" creationId="{00000000-0000-0000-0000-000000000000}"/>
          </ac:spMkLst>
        </pc:spChg>
        <pc:spChg chg="add mod">
          <ac:chgData name="taeedd lim" userId="85cc2bc0112841f6" providerId="Windows Live" clId="Web-{10E02B01-394E-41EC-BB5C-D9219B1B34A2}" dt="2019-10-22T01:46:52.861" v="363" actId="20577"/>
          <ac:spMkLst>
            <pc:docMk/>
            <pc:sldMk cId="3017804123" sldId="258"/>
            <ac:spMk id="11" creationId="{025C8674-FC72-4915-AE47-8666B704114B}"/>
          </ac:spMkLst>
        </pc:spChg>
        <pc:grpChg chg="del">
          <ac:chgData name="taeedd lim" userId="85cc2bc0112841f6" providerId="Windows Live" clId="Web-{10E02B01-394E-41EC-BB5C-D9219B1B34A2}" dt="2019-10-22T01:00:48.612" v="28"/>
          <ac:grpSpMkLst>
            <pc:docMk/>
            <pc:sldMk cId="3017804123" sldId="258"/>
            <ac:grpSpMk id="11" creationId="{00000000-0000-0000-0000-000000000000}"/>
          </ac:grpSpMkLst>
        </pc:grpChg>
        <pc:picChg chg="mod">
          <ac:chgData name="taeedd lim" userId="85cc2bc0112841f6" providerId="Windows Live" clId="Web-{10E02B01-394E-41EC-BB5C-D9219B1B34A2}" dt="2019-10-22T01:27:12.530" v="243" actId="1076"/>
          <ac:picMkLst>
            <pc:docMk/>
            <pc:sldMk cId="3017804123" sldId="258"/>
            <ac:picMk id="3" creationId="{00000000-0000-0000-0000-000000000000}"/>
          </ac:picMkLst>
        </pc:picChg>
      </pc:sldChg>
      <pc:sldChg chg="delSp del">
        <pc:chgData name="taeedd lim" userId="85cc2bc0112841f6" providerId="Windows Live" clId="Web-{10E02B01-394E-41EC-BB5C-D9219B1B34A2}" dt="2019-10-22T01:21:15.123" v="36"/>
        <pc:sldMkLst>
          <pc:docMk/>
          <pc:sldMk cId="1177081190" sldId="260"/>
        </pc:sldMkLst>
        <pc:spChg chg="del">
          <ac:chgData name="taeedd lim" userId="85cc2bc0112841f6" providerId="Windows Live" clId="Web-{10E02B01-394E-41EC-BB5C-D9219B1B34A2}" dt="2019-10-22T01:00:26.003" v="24"/>
          <ac:spMkLst>
            <pc:docMk/>
            <pc:sldMk cId="1177081190" sldId="260"/>
            <ac:spMk id="20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1:00:38.831" v="27"/>
          <ac:spMkLst>
            <pc:docMk/>
            <pc:sldMk cId="1177081190" sldId="260"/>
            <ac:spMk id="22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1:00:27.987" v="25"/>
          <ac:spMkLst>
            <pc:docMk/>
            <pc:sldMk cId="1177081190" sldId="260"/>
            <ac:spMk id="24" creationId="{00000000-0000-0000-0000-000000000000}"/>
          </ac:spMkLst>
        </pc:spChg>
        <pc:grpChg chg="del">
          <ac:chgData name="taeedd lim" userId="85cc2bc0112841f6" providerId="Windows Live" clId="Web-{10E02B01-394E-41EC-BB5C-D9219B1B34A2}" dt="2019-10-22T01:00:28.643" v="26"/>
          <ac:grpSpMkLst>
            <pc:docMk/>
            <pc:sldMk cId="1177081190" sldId="260"/>
            <ac:grpSpMk id="12" creationId="{00000000-0000-0000-0000-000000000000}"/>
          </ac:grpSpMkLst>
        </pc:grpChg>
        <pc:picChg chg="del">
          <ac:chgData name="taeedd lim" userId="85cc2bc0112841f6" providerId="Windows Live" clId="Web-{10E02B01-394E-41EC-BB5C-D9219B1B34A2}" dt="2019-10-22T01:00:23.862" v="23"/>
          <ac:picMkLst>
            <pc:docMk/>
            <pc:sldMk cId="1177081190" sldId="260"/>
            <ac:picMk id="18" creationId="{00000000-0000-0000-0000-000000000000}"/>
          </ac:picMkLst>
        </pc:picChg>
      </pc:sldChg>
      <pc:sldChg chg="addSp delSp modSp add del">
        <pc:chgData name="taeedd lim" userId="85cc2bc0112841f6" providerId="Windows Live" clId="Web-{10E02B01-394E-41EC-BB5C-D9219B1B34A2}" dt="2019-10-22T01:24:33.109" v="109" actId="20577"/>
        <pc:sldMkLst>
          <pc:docMk/>
          <pc:sldMk cId="935676680" sldId="261"/>
        </pc:sldMkLst>
        <pc:spChg chg="mod">
          <ac:chgData name="taeedd lim" userId="85cc2bc0112841f6" providerId="Windows Live" clId="Web-{10E02B01-394E-41EC-BB5C-D9219B1B34A2}" dt="2019-10-22T01:24:33.109" v="109" actId="20577"/>
          <ac:spMkLst>
            <pc:docMk/>
            <pc:sldMk cId="935676680" sldId="261"/>
            <ac:spMk id="4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1:23:37.404" v="51" actId="14100"/>
          <ac:spMkLst>
            <pc:docMk/>
            <pc:sldMk cId="935676680" sldId="261"/>
            <ac:spMk id="7" creationId="{00000000-0000-0000-0000-000000000000}"/>
          </ac:spMkLst>
        </pc:spChg>
        <pc:picChg chg="add del">
          <ac:chgData name="taeedd lim" userId="85cc2bc0112841f6" providerId="Windows Live" clId="Web-{10E02B01-394E-41EC-BB5C-D9219B1B34A2}" dt="2019-10-22T01:20:24.748" v="33"/>
          <ac:picMkLst>
            <pc:docMk/>
            <pc:sldMk cId="935676680" sldId="261"/>
            <ac:picMk id="3" creationId="{00000000-0000-0000-0000-000000000000}"/>
          </ac:picMkLst>
        </pc:picChg>
        <pc:cxnChg chg="mod">
          <ac:chgData name="taeedd lim" userId="85cc2bc0112841f6" providerId="Windows Live" clId="Web-{10E02B01-394E-41EC-BB5C-D9219B1B34A2}" dt="2019-10-22T01:23:49.186" v="54" actId="1076"/>
          <ac:cxnSpMkLst>
            <pc:docMk/>
            <pc:sldMk cId="935676680" sldId="261"/>
            <ac:cxnSpMk id="6" creationId="{00000000-0000-0000-0000-000000000000}"/>
          </ac:cxnSpMkLst>
        </pc:cxnChg>
      </pc:sldChg>
      <pc:sldChg chg="del">
        <pc:chgData name="taeedd lim" userId="85cc2bc0112841f6" providerId="Windows Live" clId="Web-{10E02B01-394E-41EC-BB5C-D9219B1B34A2}" dt="2019-10-22T01:21:21.920" v="37"/>
        <pc:sldMkLst>
          <pc:docMk/>
          <pc:sldMk cId="2114514764" sldId="262"/>
        </pc:sldMkLst>
      </pc:sldChg>
      <pc:sldChg chg="del">
        <pc:chgData name="taeedd lim" userId="85cc2bc0112841f6" providerId="Windows Live" clId="Web-{10E02B01-394E-41EC-BB5C-D9219B1B34A2}" dt="2019-10-22T01:21:23.077" v="38"/>
        <pc:sldMkLst>
          <pc:docMk/>
          <pc:sldMk cId="506879557" sldId="263"/>
        </pc:sldMkLst>
      </pc:sldChg>
      <pc:sldChg chg="del">
        <pc:chgData name="taeedd lim" userId="85cc2bc0112841f6" providerId="Windows Live" clId="Web-{10E02B01-394E-41EC-BB5C-D9219B1B34A2}" dt="2019-10-22T01:21:40.592" v="39"/>
        <pc:sldMkLst>
          <pc:docMk/>
          <pc:sldMk cId="204565435" sldId="264"/>
        </pc:sldMkLst>
      </pc:sldChg>
      <pc:sldChg chg="addSp delSp modSp del ord">
        <pc:chgData name="taeedd lim" userId="85cc2bc0112841f6" providerId="Windows Live" clId="Web-{10E02B01-394E-41EC-BB5C-D9219B1B34A2}" dt="2019-10-22T01:28:59.124" v="252"/>
        <pc:sldMkLst>
          <pc:docMk/>
          <pc:sldMk cId="2335599462" sldId="265"/>
        </pc:sldMkLst>
        <pc:spChg chg="del">
          <ac:chgData name="taeedd lim" userId="85cc2bc0112841f6" providerId="Windows Live" clId="Web-{10E02B01-394E-41EC-BB5C-D9219B1B34A2}" dt="2019-10-22T01:25:09.545" v="127"/>
          <ac:spMkLst>
            <pc:docMk/>
            <pc:sldMk cId="2335599462" sldId="265"/>
            <ac:spMk id="4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1:25:02.217" v="125" actId="20577"/>
          <ac:spMkLst>
            <pc:docMk/>
            <pc:sldMk cId="2335599462" sldId="265"/>
            <ac:spMk id="7" creationId="{00000000-0000-0000-0000-000000000000}"/>
          </ac:spMkLst>
        </pc:spChg>
        <pc:spChg chg="add mod">
          <ac:chgData name="taeedd lim" userId="85cc2bc0112841f6" providerId="Windows Live" clId="Web-{10E02B01-394E-41EC-BB5C-D9219B1B34A2}" dt="2019-10-22T01:26:30.467" v="229" actId="20577"/>
          <ac:spMkLst>
            <pc:docMk/>
            <pc:sldMk cId="2335599462" sldId="265"/>
            <ac:spMk id="9" creationId="{8CAA42C3-0861-4561-B82D-4DAEB3240530}"/>
          </ac:spMkLst>
        </pc:spChg>
        <pc:cxnChg chg="mod">
          <ac:chgData name="taeedd lim" userId="85cc2bc0112841f6" providerId="Windows Live" clId="Web-{10E02B01-394E-41EC-BB5C-D9219B1B34A2}" dt="2019-10-22T01:25:05.093" v="126" actId="1076"/>
          <ac:cxnSpMkLst>
            <pc:docMk/>
            <pc:sldMk cId="2335599462" sldId="265"/>
            <ac:cxnSpMk id="6" creationId="{00000000-0000-0000-0000-000000000000}"/>
          </ac:cxnSpMkLst>
        </pc:cxnChg>
      </pc:sldChg>
      <pc:sldChg chg="del">
        <pc:chgData name="taeedd lim" userId="85cc2bc0112841f6" providerId="Windows Live" clId="Web-{10E02B01-394E-41EC-BB5C-D9219B1B34A2}" dt="2019-10-22T01:23:04.233" v="42"/>
        <pc:sldMkLst>
          <pc:docMk/>
          <pc:sldMk cId="1888664580" sldId="266"/>
        </pc:sldMkLst>
      </pc:sldChg>
      <pc:sldChg chg="add del">
        <pc:chgData name="taeedd lim" userId="85cc2bc0112841f6" providerId="Windows Live" clId="Web-{10E02B01-394E-41EC-BB5C-D9219B1B34A2}" dt="2019-10-22T01:39:22.157" v="255"/>
        <pc:sldMkLst>
          <pc:docMk/>
          <pc:sldMk cId="3316148721" sldId="268"/>
        </pc:sldMkLst>
      </pc:sldChg>
      <pc:sldChg chg="del">
        <pc:chgData name="taeedd lim" userId="85cc2bc0112841f6" providerId="Windows Live" clId="Web-{10E02B01-394E-41EC-BB5C-D9219B1B34A2}" dt="2019-10-22T01:30:00.827" v="254"/>
        <pc:sldMkLst>
          <pc:docMk/>
          <pc:sldMk cId="1427622654" sldId="269"/>
        </pc:sldMkLst>
      </pc:sldChg>
      <pc:sldChg chg="modSp">
        <pc:chgData name="taeedd lim" userId="85cc2bc0112841f6" providerId="Windows Live" clId="Web-{10E02B01-394E-41EC-BB5C-D9219B1B34A2}" dt="2019-10-22T01:46:35.876" v="359" actId="20577"/>
        <pc:sldMkLst>
          <pc:docMk/>
          <pc:sldMk cId="3766207731" sldId="270"/>
        </pc:sldMkLst>
        <pc:spChg chg="mod">
          <ac:chgData name="taeedd lim" userId="85cc2bc0112841f6" providerId="Windows Live" clId="Web-{10E02B01-394E-41EC-BB5C-D9219B1B34A2}" dt="2019-10-22T01:46:35.876" v="359" actId="20577"/>
          <ac:spMkLst>
            <pc:docMk/>
            <pc:sldMk cId="3766207731" sldId="270"/>
            <ac:spMk id="11" creationId="{025C8674-FC72-4915-AE47-8666B704114B}"/>
          </ac:spMkLst>
        </pc:spChg>
      </pc:sldChg>
      <pc:sldChg chg="modSp">
        <pc:chgData name="taeedd lim" userId="85cc2bc0112841f6" providerId="Windows Live" clId="Web-{10E02B01-394E-41EC-BB5C-D9219B1B34A2}" dt="2019-10-22T01:46:45.580" v="362" actId="20577"/>
        <pc:sldMkLst>
          <pc:docMk/>
          <pc:sldMk cId="3869942987" sldId="271"/>
        </pc:sldMkLst>
        <pc:spChg chg="mod">
          <ac:chgData name="taeedd lim" userId="85cc2bc0112841f6" providerId="Windows Live" clId="Web-{10E02B01-394E-41EC-BB5C-D9219B1B34A2}" dt="2019-10-22T01:46:45.580" v="362" actId="20577"/>
          <ac:spMkLst>
            <pc:docMk/>
            <pc:sldMk cId="3869942987" sldId="271"/>
            <ac:spMk id="11" creationId="{025C8674-FC72-4915-AE47-8666B704114B}"/>
          </ac:spMkLst>
        </pc:spChg>
      </pc:sldChg>
      <pc:sldChg chg="modSp">
        <pc:chgData name="taeedd lim" userId="85cc2bc0112841f6" providerId="Windows Live" clId="Web-{10E02B01-394E-41EC-BB5C-D9219B1B34A2}" dt="2019-10-22T01:46:29.205" v="357" actId="20577"/>
        <pc:sldMkLst>
          <pc:docMk/>
          <pc:sldMk cId="3297691783" sldId="272"/>
        </pc:sldMkLst>
        <pc:spChg chg="mod">
          <ac:chgData name="taeedd lim" userId="85cc2bc0112841f6" providerId="Windows Live" clId="Web-{10E02B01-394E-41EC-BB5C-D9219B1B34A2}" dt="2019-10-22T01:46:29.205" v="357" actId="20577"/>
          <ac:spMkLst>
            <pc:docMk/>
            <pc:sldMk cId="3297691783" sldId="272"/>
            <ac:spMk id="11" creationId="{025C8674-FC72-4915-AE47-8666B704114B}"/>
          </ac:spMkLst>
        </pc:spChg>
      </pc:sldChg>
      <pc:sldChg chg="modSp">
        <pc:chgData name="taeedd lim" userId="85cc2bc0112841f6" providerId="Windows Live" clId="Web-{10E02B01-394E-41EC-BB5C-D9219B1B34A2}" dt="2019-10-22T01:46:23.095" v="355" actId="20577"/>
        <pc:sldMkLst>
          <pc:docMk/>
          <pc:sldMk cId="3213403577" sldId="273"/>
        </pc:sldMkLst>
        <pc:spChg chg="mod">
          <ac:chgData name="taeedd lim" userId="85cc2bc0112841f6" providerId="Windows Live" clId="Web-{10E02B01-394E-41EC-BB5C-D9219B1B34A2}" dt="2019-10-22T01:46:23.095" v="355" actId="20577"/>
          <ac:spMkLst>
            <pc:docMk/>
            <pc:sldMk cId="3213403577" sldId="273"/>
            <ac:spMk id="11" creationId="{025C8674-FC72-4915-AE47-8666B704114B}"/>
          </ac:spMkLst>
        </pc:spChg>
      </pc:sldChg>
      <pc:sldChg chg="modSp">
        <pc:chgData name="taeedd lim" userId="85cc2bc0112841f6" providerId="Windows Live" clId="Web-{10E02B01-394E-41EC-BB5C-D9219B1B34A2}" dt="2019-10-22T01:46:16.220" v="353" actId="20577"/>
        <pc:sldMkLst>
          <pc:docMk/>
          <pc:sldMk cId="1517015582" sldId="274"/>
        </pc:sldMkLst>
        <pc:spChg chg="mod">
          <ac:chgData name="taeedd lim" userId="85cc2bc0112841f6" providerId="Windows Live" clId="Web-{10E02B01-394E-41EC-BB5C-D9219B1B34A2}" dt="2019-10-22T01:46:16.220" v="353" actId="20577"/>
          <ac:spMkLst>
            <pc:docMk/>
            <pc:sldMk cId="1517015582" sldId="274"/>
            <ac:spMk id="11" creationId="{025C8674-FC72-4915-AE47-8666B704114B}"/>
          </ac:spMkLst>
        </pc:spChg>
      </pc:sldChg>
      <pc:sldChg chg="modSp">
        <pc:chgData name="taeedd lim" userId="85cc2bc0112841f6" providerId="Windows Live" clId="Web-{10E02B01-394E-41EC-BB5C-D9219B1B34A2}" dt="2019-10-22T01:46:07.111" v="350" actId="20577"/>
        <pc:sldMkLst>
          <pc:docMk/>
          <pc:sldMk cId="2743780223" sldId="275"/>
        </pc:sldMkLst>
        <pc:spChg chg="mod">
          <ac:chgData name="taeedd lim" userId="85cc2bc0112841f6" providerId="Windows Live" clId="Web-{10E02B01-394E-41EC-BB5C-D9219B1B34A2}" dt="2019-10-22T01:46:07.111" v="350" actId="20577"/>
          <ac:spMkLst>
            <pc:docMk/>
            <pc:sldMk cId="2743780223" sldId="275"/>
            <ac:spMk id="11" creationId="{025C8674-FC72-4915-AE47-8666B704114B}"/>
          </ac:spMkLst>
        </pc:spChg>
      </pc:sldChg>
      <pc:sldChg chg="addSp delSp modSp add ord replId">
        <pc:chgData name="taeedd lim" userId="85cc2bc0112841f6" providerId="Windows Live" clId="Web-{10E02B01-394E-41EC-BB5C-D9219B1B34A2}" dt="2019-10-22T02:33:35.254" v="844" actId="1076"/>
        <pc:sldMkLst>
          <pc:docMk/>
          <pc:sldMk cId="4025699823" sldId="276"/>
        </pc:sldMkLst>
        <pc:spChg chg="mod">
          <ac:chgData name="taeedd lim" userId="85cc2bc0112841f6" providerId="Windows Live" clId="Web-{10E02B01-394E-41EC-BB5C-D9219B1B34A2}" dt="2019-10-22T01:39:56.407" v="271" actId="20577"/>
          <ac:spMkLst>
            <pc:docMk/>
            <pc:sldMk cId="4025699823" sldId="276"/>
            <ac:spMk id="7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2:24:12.405" v="457"/>
          <ac:spMkLst>
            <pc:docMk/>
            <pc:sldMk cId="4025699823" sldId="276"/>
            <ac:spMk id="8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2:27:36.422" v="544" actId="1076"/>
          <ac:spMkLst>
            <pc:docMk/>
            <pc:sldMk cId="4025699823" sldId="276"/>
            <ac:spMk id="9" creationId="{00000000-0000-0000-0000-000000000000}"/>
          </ac:spMkLst>
        </pc:spChg>
        <pc:spChg chg="add del mod">
          <ac:chgData name="taeedd lim" userId="85cc2bc0112841f6" providerId="Windows Live" clId="Web-{10E02B01-394E-41EC-BB5C-D9219B1B34A2}" dt="2019-10-22T02:23:32.514" v="426"/>
          <ac:spMkLst>
            <pc:docMk/>
            <pc:sldMk cId="4025699823" sldId="276"/>
            <ac:spMk id="10" creationId="{BEA821CF-21D1-4F7B-93A4-65A1DD173C2E}"/>
          </ac:spMkLst>
        </pc:spChg>
        <pc:spChg chg="mod">
          <ac:chgData name="taeedd lim" userId="85cc2bc0112841f6" providerId="Windows Live" clId="Web-{10E02B01-394E-41EC-BB5C-D9219B1B34A2}" dt="2019-10-22T01:47:47.814" v="395" actId="20577"/>
          <ac:spMkLst>
            <pc:docMk/>
            <pc:sldMk cId="4025699823" sldId="276"/>
            <ac:spMk id="11" creationId="{025C8674-FC72-4915-AE47-8666B704114B}"/>
          </ac:spMkLst>
        </pc:spChg>
        <pc:spChg chg="add mod">
          <ac:chgData name="taeedd lim" userId="85cc2bc0112841f6" providerId="Windows Live" clId="Web-{10E02B01-394E-41EC-BB5C-D9219B1B34A2}" dt="2019-10-22T02:27:36.454" v="545" actId="1076"/>
          <ac:spMkLst>
            <pc:docMk/>
            <pc:sldMk cId="4025699823" sldId="276"/>
            <ac:spMk id="12" creationId="{F982931E-38B2-4A88-BB81-DFA839029A8B}"/>
          </ac:spMkLst>
        </pc:spChg>
        <pc:spChg chg="add mod">
          <ac:chgData name="taeedd lim" userId="85cc2bc0112841f6" providerId="Windows Live" clId="Web-{10E02B01-394E-41EC-BB5C-D9219B1B34A2}" dt="2019-10-22T02:30:58.049" v="659" actId="20577"/>
          <ac:spMkLst>
            <pc:docMk/>
            <pc:sldMk cId="4025699823" sldId="276"/>
            <ac:spMk id="20" creationId="{39055C3D-CD86-41EB-BE00-EE123CC293AC}"/>
          </ac:spMkLst>
        </pc:spChg>
        <pc:spChg chg="add mod">
          <ac:chgData name="taeedd lim" userId="85cc2bc0112841f6" providerId="Windows Live" clId="Web-{10E02B01-394E-41EC-BB5C-D9219B1B34A2}" dt="2019-10-22T02:30:39.018" v="623" actId="1076"/>
          <ac:spMkLst>
            <pc:docMk/>
            <pc:sldMk cId="4025699823" sldId="276"/>
            <ac:spMk id="21" creationId="{B9B53AA8-C8A1-4420-A5FE-3F4A90A9145C}"/>
          </ac:spMkLst>
        </pc:spChg>
        <pc:spChg chg="add mod">
          <ac:chgData name="taeedd lim" userId="85cc2bc0112841f6" providerId="Windows Live" clId="Web-{10E02B01-394E-41EC-BB5C-D9219B1B34A2}" dt="2019-10-22T02:30:49.409" v="652" actId="20577"/>
          <ac:spMkLst>
            <pc:docMk/>
            <pc:sldMk cId="4025699823" sldId="276"/>
            <ac:spMk id="22" creationId="{0CA5C9E5-9165-438E-9A1D-3D8E615C30E8}"/>
          </ac:spMkLst>
        </pc:spChg>
        <pc:spChg chg="add mod">
          <ac:chgData name="taeedd lim" userId="85cc2bc0112841f6" providerId="Windows Live" clId="Web-{10E02B01-394E-41EC-BB5C-D9219B1B34A2}" dt="2019-10-22T02:30:44.315" v="629" actId="1076"/>
          <ac:spMkLst>
            <pc:docMk/>
            <pc:sldMk cId="4025699823" sldId="276"/>
            <ac:spMk id="23" creationId="{3BE950CB-E4BC-409C-8424-9FBBF619C812}"/>
          </ac:spMkLst>
        </pc:spChg>
        <pc:spChg chg="add mod">
          <ac:chgData name="taeedd lim" userId="85cc2bc0112841f6" providerId="Windows Live" clId="Web-{10E02B01-394E-41EC-BB5C-D9219B1B34A2}" dt="2019-10-22T02:31:02.737" v="679" actId="20577"/>
          <ac:spMkLst>
            <pc:docMk/>
            <pc:sldMk cId="4025699823" sldId="276"/>
            <ac:spMk id="24" creationId="{86AE8309-9EFE-4530-A149-CEC498C03ADB}"/>
          </ac:spMkLst>
        </pc:spChg>
        <pc:spChg chg="add mod">
          <ac:chgData name="taeedd lim" userId="85cc2bc0112841f6" providerId="Windows Live" clId="Web-{10E02B01-394E-41EC-BB5C-D9219B1B34A2}" dt="2019-10-22T02:30:23.690" v="615" actId="20577"/>
          <ac:spMkLst>
            <pc:docMk/>
            <pc:sldMk cId="4025699823" sldId="276"/>
            <ac:spMk id="25" creationId="{BC57ACDF-9A68-4C8B-95F8-9DFB9CC2579B}"/>
          </ac:spMkLst>
        </pc:spChg>
        <pc:spChg chg="add mod">
          <ac:chgData name="taeedd lim" userId="85cc2bc0112841f6" providerId="Windows Live" clId="Web-{10E02B01-394E-41EC-BB5C-D9219B1B34A2}" dt="2019-10-22T02:33:14.504" v="836" actId="1076"/>
          <ac:spMkLst>
            <pc:docMk/>
            <pc:sldMk cId="4025699823" sldId="276"/>
            <ac:spMk id="26" creationId="{51E6FA0E-C251-4861-95D2-846B0D6CDDE6}"/>
          </ac:spMkLst>
        </pc:spChg>
        <pc:spChg chg="add mod">
          <ac:chgData name="taeedd lim" userId="85cc2bc0112841f6" providerId="Windows Live" clId="Web-{10E02B01-394E-41EC-BB5C-D9219B1B34A2}" dt="2019-10-22T02:33:20.457" v="838" actId="1076"/>
          <ac:spMkLst>
            <pc:docMk/>
            <pc:sldMk cId="4025699823" sldId="276"/>
            <ac:spMk id="27" creationId="{874DE50E-BD0A-4737-928C-187CAAE634D6}"/>
          </ac:spMkLst>
        </pc:spChg>
        <pc:spChg chg="add del">
          <ac:chgData name="taeedd lim" userId="85cc2bc0112841f6" providerId="Windows Live" clId="Web-{10E02B01-394E-41EC-BB5C-D9219B1B34A2}" dt="2019-10-22T02:33:22.332" v="840"/>
          <ac:spMkLst>
            <pc:docMk/>
            <pc:sldMk cId="4025699823" sldId="276"/>
            <ac:spMk id="28" creationId="{507150A8-25FB-4974-A51F-EE0BCEE789D7}"/>
          </ac:spMkLst>
        </pc:spChg>
        <pc:spChg chg="add mod">
          <ac:chgData name="taeedd lim" userId="85cc2bc0112841f6" providerId="Windows Live" clId="Web-{10E02B01-394E-41EC-BB5C-D9219B1B34A2}" dt="2019-10-22T02:33:35.223" v="843" actId="1076"/>
          <ac:spMkLst>
            <pc:docMk/>
            <pc:sldMk cId="4025699823" sldId="276"/>
            <ac:spMk id="29" creationId="{DB81BDD7-641C-4703-8439-9BDFBDFD524D}"/>
          </ac:spMkLst>
        </pc:spChg>
        <pc:spChg chg="add mod">
          <ac:chgData name="taeedd lim" userId="85cc2bc0112841f6" providerId="Windows Live" clId="Web-{10E02B01-394E-41EC-BB5C-D9219B1B34A2}" dt="2019-10-22T02:33:35.254" v="844" actId="1076"/>
          <ac:spMkLst>
            <pc:docMk/>
            <pc:sldMk cId="4025699823" sldId="276"/>
            <ac:spMk id="30" creationId="{8A1F61A7-DF57-416C-BDE9-797B75901F0D}"/>
          </ac:spMkLst>
        </pc:spChg>
        <pc:picChg chg="add del">
          <ac:chgData name="taeedd lim" userId="85cc2bc0112841f6" providerId="Windows Live" clId="Web-{10E02B01-394E-41EC-BB5C-D9219B1B34A2}" dt="2019-10-22T02:24:09.436" v="456"/>
          <ac:picMkLst>
            <pc:docMk/>
            <pc:sldMk cId="4025699823" sldId="276"/>
            <ac:picMk id="3" creationId="{00000000-0000-0000-0000-000000000000}"/>
          </ac:picMkLst>
        </pc:picChg>
        <pc:picChg chg="add mod">
          <ac:chgData name="taeedd lim" userId="85cc2bc0112841f6" providerId="Windows Live" clId="Web-{10E02B01-394E-41EC-BB5C-D9219B1B34A2}" dt="2019-10-22T02:26:00.156" v="522" actId="14100"/>
          <ac:picMkLst>
            <pc:docMk/>
            <pc:sldMk cId="4025699823" sldId="276"/>
            <ac:picMk id="4" creationId="{68B16E84-2A3F-434E-AF11-D8A31341617E}"/>
          </ac:picMkLst>
        </pc:picChg>
        <pc:picChg chg="add mod">
          <ac:chgData name="taeedd lim" userId="85cc2bc0112841f6" providerId="Windows Live" clId="Web-{10E02B01-394E-41EC-BB5C-D9219B1B34A2}" dt="2019-10-22T02:27:57.813" v="555" actId="1076"/>
          <ac:picMkLst>
            <pc:docMk/>
            <pc:sldMk cId="4025699823" sldId="276"/>
            <ac:picMk id="14" creationId="{7E8C4D3A-6736-487D-94F4-271136021A59}"/>
          </ac:picMkLst>
        </pc:picChg>
        <pc:picChg chg="add mod">
          <ac:chgData name="taeedd lim" userId="85cc2bc0112841f6" providerId="Windows Live" clId="Web-{10E02B01-394E-41EC-BB5C-D9219B1B34A2}" dt="2019-10-22T02:29:53.689" v="588" actId="1076"/>
          <ac:picMkLst>
            <pc:docMk/>
            <pc:sldMk cId="4025699823" sldId="276"/>
            <ac:picMk id="16" creationId="{3EE25F3C-E6C1-4D95-A857-3BBF79404BB3}"/>
          </ac:picMkLst>
        </pc:picChg>
        <pc:picChg chg="add mod">
          <ac:chgData name="taeedd lim" userId="85cc2bc0112841f6" providerId="Windows Live" clId="Web-{10E02B01-394E-41EC-BB5C-D9219B1B34A2}" dt="2019-10-22T02:31:55.237" v="683" actId="1076"/>
          <ac:picMkLst>
            <pc:docMk/>
            <pc:sldMk cId="4025699823" sldId="276"/>
            <ac:picMk id="18" creationId="{C11DF8B2-94FF-4E6F-9591-D738E22573B3}"/>
          </ac:picMkLst>
        </pc:picChg>
      </pc:sldChg>
      <pc:sldChg chg="delSp modSp add replId">
        <pc:chgData name="taeedd lim" userId="85cc2bc0112841f6" providerId="Windows Live" clId="Web-{10E02B01-394E-41EC-BB5C-D9219B1B34A2}" dt="2019-10-22T02:36:35.568" v="846"/>
        <pc:sldMkLst>
          <pc:docMk/>
          <pc:sldMk cId="1155322639" sldId="277"/>
        </pc:sldMkLst>
        <pc:spChg chg="del">
          <ac:chgData name="taeedd lim" userId="85cc2bc0112841f6" providerId="Windows Live" clId="Web-{10E02B01-394E-41EC-BB5C-D9219B1B34A2}" dt="2019-10-22T02:36:35.568" v="846"/>
          <ac:spMkLst>
            <pc:docMk/>
            <pc:sldMk cId="1155322639" sldId="277"/>
            <ac:spMk id="8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2:36:33.521" v="845"/>
          <ac:spMkLst>
            <pc:docMk/>
            <pc:sldMk cId="1155322639" sldId="277"/>
            <ac:spMk id="9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1:48:01.861" v="409" actId="20577"/>
          <ac:spMkLst>
            <pc:docMk/>
            <pc:sldMk cId="1155322639" sldId="277"/>
            <ac:spMk id="11" creationId="{025C8674-FC72-4915-AE47-8666B704114B}"/>
          </ac:spMkLst>
        </pc:spChg>
      </pc:sldChg>
      <pc:sldChg chg="addSp delSp modSp add replId">
        <pc:chgData name="taeedd lim" userId="85cc2bc0112841f6" providerId="Windows Live" clId="Web-{10E02B01-394E-41EC-BB5C-D9219B1B34A2}" dt="2019-10-22T04:37:07.925" v="1146" actId="20577"/>
        <pc:sldMkLst>
          <pc:docMk/>
          <pc:sldMk cId="4129965867" sldId="278"/>
        </pc:sldMkLst>
        <pc:spChg chg="del">
          <ac:chgData name="taeedd lim" userId="85cc2bc0112841f6" providerId="Windows Live" clId="Web-{10E02B01-394E-41EC-BB5C-D9219B1B34A2}" dt="2019-10-22T02:47:55.513" v="848"/>
          <ac:spMkLst>
            <pc:docMk/>
            <pc:sldMk cId="4129965867" sldId="278"/>
            <ac:spMk id="8" creationId="{00000000-0000-0000-0000-000000000000}"/>
          </ac:spMkLst>
        </pc:spChg>
        <pc:spChg chg="del">
          <ac:chgData name="taeedd lim" userId="85cc2bc0112841f6" providerId="Windows Live" clId="Web-{10E02B01-394E-41EC-BB5C-D9219B1B34A2}" dt="2019-10-22T02:47:53.434" v="847"/>
          <ac:spMkLst>
            <pc:docMk/>
            <pc:sldMk cId="4129965867" sldId="278"/>
            <ac:spMk id="9" creationId="{00000000-0000-0000-0000-000000000000}"/>
          </ac:spMkLst>
        </pc:spChg>
        <pc:spChg chg="mod">
          <ac:chgData name="taeedd lim" userId="85cc2bc0112841f6" providerId="Windows Live" clId="Web-{10E02B01-394E-41EC-BB5C-D9219B1B34A2}" dt="2019-10-22T01:48:09.361" v="423" actId="20577"/>
          <ac:spMkLst>
            <pc:docMk/>
            <pc:sldMk cId="4129965867" sldId="278"/>
            <ac:spMk id="11" creationId="{025C8674-FC72-4915-AE47-8666B704114B}"/>
          </ac:spMkLst>
        </pc:spChg>
        <pc:spChg chg="add mod">
          <ac:chgData name="taeedd lim" userId="85cc2bc0112841f6" providerId="Windows Live" clId="Web-{10E02B01-394E-41EC-BB5C-D9219B1B34A2}" dt="2019-10-22T04:37:07.925" v="1146" actId="20577"/>
          <ac:spMkLst>
            <pc:docMk/>
            <pc:sldMk cId="4129965867" sldId="278"/>
            <ac:spMk id="12" creationId="{168B83D1-DF93-4B23-9571-51749867960F}"/>
          </ac:spMkLst>
        </pc:spChg>
        <pc:picChg chg="add mod">
          <ac:chgData name="taeedd lim" userId="85cc2bc0112841f6" providerId="Windows Live" clId="Web-{10E02B01-394E-41EC-BB5C-D9219B1B34A2}" dt="2019-10-22T02:48:42.982" v="857" actId="1076"/>
          <ac:picMkLst>
            <pc:docMk/>
            <pc:sldMk cId="4129965867" sldId="278"/>
            <ac:picMk id="4" creationId="{4A79CE23-B97C-4AD1-A49B-DE1D75556C4D}"/>
          </ac:picMkLst>
        </pc:picChg>
      </pc:sldChg>
      <pc:sldChg chg="addSp delSp modSp add replId">
        <pc:chgData name="taeedd lim" userId="85cc2bc0112841f6" providerId="Windows Live" clId="Web-{10E02B01-394E-41EC-BB5C-D9219B1B34A2}" dt="2019-10-22T05:06:01.907" v="1152"/>
        <pc:sldMkLst>
          <pc:docMk/>
          <pc:sldMk cId="1304108073" sldId="282"/>
        </pc:sldMkLst>
        <pc:spChg chg="add del">
          <ac:chgData name="taeedd lim" userId="85cc2bc0112841f6" providerId="Windows Live" clId="Web-{10E02B01-394E-41EC-BB5C-D9219B1B34A2}" dt="2019-10-22T05:04:51.482" v="1149"/>
          <ac:spMkLst>
            <pc:docMk/>
            <pc:sldMk cId="1304108073" sldId="282"/>
            <ac:spMk id="4" creationId="{4273722A-7573-46D4-A4C7-38E2D29A966B}"/>
          </ac:spMkLst>
        </pc:spChg>
        <pc:spChg chg="add mod">
          <ac:chgData name="taeedd lim" userId="85cc2bc0112841f6" providerId="Windows Live" clId="Web-{10E02B01-394E-41EC-BB5C-D9219B1B34A2}" dt="2019-10-22T04:37:20.659" v="1147" actId="20577"/>
          <ac:spMkLst>
            <pc:docMk/>
            <pc:sldMk cId="1304108073" sldId="282"/>
            <ac:spMk id="10" creationId="{0B4A49C4-8641-471B-87B9-FB7310254AEE}"/>
          </ac:spMkLst>
        </pc:spChg>
        <pc:spChg chg="del">
          <ac:chgData name="taeedd lim" userId="85cc2bc0112841f6" providerId="Windows Live" clId="Web-{10E02B01-394E-41EC-BB5C-D9219B1B34A2}" dt="2019-10-22T03:09:27.527" v="967"/>
          <ac:spMkLst>
            <pc:docMk/>
            <pc:sldMk cId="1304108073" sldId="282"/>
            <ac:spMk id="12" creationId="{168B83D1-DF93-4B23-9571-51749867960F}"/>
          </ac:spMkLst>
        </pc:spChg>
        <pc:picChg chg="del">
          <ac:chgData name="taeedd lim" userId="85cc2bc0112841f6" providerId="Windows Live" clId="Web-{10E02B01-394E-41EC-BB5C-D9219B1B34A2}" dt="2019-10-22T03:09:24.089" v="966"/>
          <ac:picMkLst>
            <pc:docMk/>
            <pc:sldMk cId="1304108073" sldId="282"/>
            <ac:picMk id="4" creationId="{4A79CE23-B97C-4AD1-A49B-DE1D75556C4D}"/>
          </ac:picMkLst>
        </pc:picChg>
        <pc:picChg chg="add mod">
          <ac:chgData name="taeedd lim" userId="85cc2bc0112841f6" providerId="Windows Live" clId="Web-{10E02B01-394E-41EC-BB5C-D9219B1B34A2}" dt="2019-10-22T03:24:26.253" v="975" actId="1076"/>
          <ac:picMkLst>
            <pc:docMk/>
            <pc:sldMk cId="1304108073" sldId="282"/>
            <ac:picMk id="8" creationId="{97A53A7E-DF00-4455-8FD1-B8EE661C42D7}"/>
          </ac:picMkLst>
        </pc:picChg>
        <pc:picChg chg="add del mod">
          <ac:chgData name="taeedd lim" userId="85cc2bc0112841f6" providerId="Windows Live" clId="Web-{10E02B01-394E-41EC-BB5C-D9219B1B34A2}" dt="2019-10-22T05:06:01.907" v="1152"/>
          <ac:picMkLst>
            <pc:docMk/>
            <pc:sldMk cId="1304108073" sldId="282"/>
            <ac:picMk id="9" creationId="{150423E6-E91A-426F-8291-4198816BA188}"/>
          </ac:picMkLst>
        </pc:picChg>
      </pc:sldChg>
      <pc:sldChg chg="addSp delSp modSp add replId">
        <pc:chgData name="taeedd lim" userId="85cc2bc0112841f6" providerId="Windows Live" clId="Web-{10E02B01-394E-41EC-BB5C-D9219B1B34A2}" dt="2019-10-22T05:11:56.156" v="1293" actId="14100"/>
        <pc:sldMkLst>
          <pc:docMk/>
          <pc:sldMk cId="620481511" sldId="283"/>
        </pc:sldMkLst>
        <pc:spChg chg="add mod">
          <ac:chgData name="taeedd lim" userId="85cc2bc0112841f6" providerId="Windows Live" clId="Web-{10E02B01-394E-41EC-BB5C-D9219B1B34A2}" dt="2019-10-22T05:07:39.248" v="1169" actId="14100"/>
          <ac:spMkLst>
            <pc:docMk/>
            <pc:sldMk cId="620481511" sldId="283"/>
            <ac:spMk id="4" creationId="{495B01AF-D182-46A8-8830-5778FC780483}"/>
          </ac:spMkLst>
        </pc:spChg>
        <pc:spChg chg="mod">
          <ac:chgData name="taeedd lim" userId="85cc2bc0112841f6" providerId="Windows Live" clId="Web-{10E02B01-394E-41EC-BB5C-D9219B1B34A2}" dt="2019-10-22T05:07:45.389" v="1170" actId="1076"/>
          <ac:spMkLst>
            <pc:docMk/>
            <pc:sldMk cId="620481511" sldId="283"/>
            <ac:spMk id="10" creationId="{0B4A49C4-8641-471B-87B9-FB7310254AEE}"/>
          </ac:spMkLst>
        </pc:spChg>
        <pc:spChg chg="add mod">
          <ac:chgData name="taeedd lim" userId="85cc2bc0112841f6" providerId="Windows Live" clId="Web-{10E02B01-394E-41EC-BB5C-D9219B1B34A2}" dt="2019-10-22T05:11:49.921" v="1291" actId="1076"/>
          <ac:spMkLst>
            <pc:docMk/>
            <pc:sldMk cId="620481511" sldId="283"/>
            <ac:spMk id="12" creationId="{E4938064-0A6B-4DD9-9E97-43BFE6FD86CE}"/>
          </ac:spMkLst>
        </pc:spChg>
        <pc:picChg chg="del">
          <ac:chgData name="taeedd lim" userId="85cc2bc0112841f6" providerId="Windows Live" clId="Web-{10E02B01-394E-41EC-BB5C-D9219B1B34A2}" dt="2019-10-22T05:06:03.451" v="1153"/>
          <ac:picMkLst>
            <pc:docMk/>
            <pc:sldMk cId="620481511" sldId="283"/>
            <ac:picMk id="8" creationId="{97A53A7E-DF00-4455-8FD1-B8EE661C42D7}"/>
          </ac:picMkLst>
        </pc:picChg>
        <pc:picChg chg="mod ord">
          <ac:chgData name="taeedd lim" userId="85cc2bc0112841f6" providerId="Windows Live" clId="Web-{10E02B01-394E-41EC-BB5C-D9219B1B34A2}" dt="2019-10-22T05:06:54.170" v="1161" actId="1076"/>
          <ac:picMkLst>
            <pc:docMk/>
            <pc:sldMk cId="620481511" sldId="283"/>
            <ac:picMk id="9" creationId="{150423E6-E91A-426F-8291-4198816BA188}"/>
          </ac:picMkLst>
        </pc:picChg>
        <pc:cxnChg chg="add mod">
          <ac:chgData name="taeedd lim" userId="85cc2bc0112841f6" providerId="Windows Live" clId="Web-{10E02B01-394E-41EC-BB5C-D9219B1B34A2}" dt="2019-10-22T05:11:56.156" v="1293" actId="14100"/>
          <ac:cxnSpMkLst>
            <pc:docMk/>
            <pc:sldMk cId="620481511" sldId="283"/>
            <ac:cxnSpMk id="13" creationId="{04203DDC-D149-4F92-99A6-00848E5FB5CE}"/>
          </ac:cxnSpMkLst>
        </pc:cxnChg>
      </pc:sldChg>
    </pc:docChg>
  </pc:docChgLst>
  <pc:docChgLst>
    <pc:chgData name="Guest User" userId="85452c13d2e5fc94" providerId="Windows Live" clId="Web-{0CE09A59-0381-459C-9ACA-8EFB11D4EDA1}"/>
    <pc:docChg chg="modSld">
      <pc:chgData name="Guest User" userId="85452c13d2e5fc94" providerId="Windows Live" clId="Web-{0CE09A59-0381-459C-9ACA-8EFB11D4EDA1}" dt="2019-10-22T00:56:20.970" v="7" actId="1076"/>
      <pc:docMkLst>
        <pc:docMk/>
      </pc:docMkLst>
      <pc:sldChg chg="modSp">
        <pc:chgData name="Guest User" userId="85452c13d2e5fc94" providerId="Windows Live" clId="Web-{0CE09A59-0381-459C-9ACA-8EFB11D4EDA1}" dt="2019-10-22T00:56:20.970" v="7" actId="1076"/>
        <pc:sldMkLst>
          <pc:docMk/>
          <pc:sldMk cId="3316148721" sldId="268"/>
        </pc:sldMkLst>
        <pc:picChg chg="mod">
          <ac:chgData name="Guest User" userId="85452c13d2e5fc94" providerId="Windows Live" clId="Web-{0CE09A59-0381-459C-9ACA-8EFB11D4EDA1}" dt="2019-10-22T00:56:20.970" v="7" actId="1076"/>
          <ac:picMkLst>
            <pc:docMk/>
            <pc:sldMk cId="3316148721" sldId="268"/>
            <ac:picMk id="2" creationId="{B2D45EBA-A234-455A-9E60-531E7932CC27}"/>
          </ac:picMkLst>
        </pc:picChg>
      </pc:sldChg>
    </pc:docChg>
  </pc:docChgLst>
  <pc:docChgLst>
    <pc:chgData name="kora kirei" userId="a724c9d27e6e0ebb" providerId="Windows Live" clId="Web-{A77E22D1-96E2-4BE2-BE0F-A7015C381D61}"/>
    <pc:docChg chg="modSld">
      <pc:chgData name="kora kirei" userId="a724c9d27e6e0ebb" providerId="Windows Live" clId="Web-{A77E22D1-96E2-4BE2-BE0F-A7015C381D61}" dt="2019-10-28T02:12:29.991" v="1" actId="1076"/>
      <pc:docMkLst>
        <pc:docMk/>
      </pc:docMkLst>
      <pc:sldChg chg="modSp">
        <pc:chgData name="kora kirei" userId="a724c9d27e6e0ebb" providerId="Windows Live" clId="Web-{A77E22D1-96E2-4BE2-BE0F-A7015C381D61}" dt="2019-10-28T02:12:29.991" v="1" actId="1076"/>
        <pc:sldMkLst>
          <pc:docMk/>
          <pc:sldMk cId="3213403577" sldId="273"/>
        </pc:sldMkLst>
        <pc:spChg chg="mod">
          <ac:chgData name="kora kirei" userId="a724c9d27e6e0ebb" providerId="Windows Live" clId="Web-{A77E22D1-96E2-4BE2-BE0F-A7015C381D61}" dt="2019-10-28T02:12:29.991" v="1" actId="1076"/>
          <ac:spMkLst>
            <pc:docMk/>
            <pc:sldMk cId="3213403577" sldId="273"/>
            <ac:spMk id="69" creationId="{D82F007C-620C-42DD-97D5-52C6F5A29C3D}"/>
          </ac:spMkLst>
        </pc:spChg>
      </pc:sldChg>
    </pc:docChg>
  </pc:docChgLst>
  <pc:docChgLst>
    <pc:chgData name="kora kirei" userId="a724c9d27e6e0ebb" providerId="Windows Live" clId="Web-{4DD4B518-7AF5-4E54-9606-EBF71BC53C36}"/>
    <pc:docChg chg="addSld delSld modSld">
      <pc:chgData name="kora kirei" userId="a724c9d27e6e0ebb" providerId="Windows Live" clId="Web-{4DD4B518-7AF5-4E54-9606-EBF71BC53C36}" dt="2019-10-22T01:48:01.189" v="46" actId="1076"/>
      <pc:docMkLst>
        <pc:docMk/>
      </pc:docMkLst>
      <pc:sldChg chg="modSp">
        <pc:chgData name="kora kirei" userId="a724c9d27e6e0ebb" providerId="Windows Live" clId="Web-{4DD4B518-7AF5-4E54-9606-EBF71BC53C36}" dt="2019-10-22T01:23:55.497" v="5" actId="1076"/>
        <pc:sldMkLst>
          <pc:docMk/>
          <pc:sldMk cId="4077085407" sldId="256"/>
        </pc:sldMkLst>
        <pc:spChg chg="mod">
          <ac:chgData name="kora kirei" userId="a724c9d27e6e0ebb" providerId="Windows Live" clId="Web-{4DD4B518-7AF5-4E54-9606-EBF71BC53C36}" dt="2019-10-22T01:23:55.497" v="5" actId="1076"/>
          <ac:spMkLst>
            <pc:docMk/>
            <pc:sldMk cId="4077085407" sldId="256"/>
            <ac:spMk id="4" creationId="{00000000-0000-0000-0000-000000000000}"/>
          </ac:spMkLst>
        </pc:spChg>
      </pc:sldChg>
      <pc:sldChg chg="del">
        <pc:chgData name="kora kirei" userId="a724c9d27e6e0ebb" providerId="Windows Live" clId="Web-{4DD4B518-7AF5-4E54-9606-EBF71BC53C36}" dt="2019-10-22T01:21:10.027" v="0"/>
        <pc:sldMkLst>
          <pc:docMk/>
          <pc:sldMk cId="3734533386" sldId="259"/>
        </pc:sldMkLst>
      </pc:sldChg>
      <pc:sldChg chg="modSp">
        <pc:chgData name="kora kirei" userId="a724c9d27e6e0ebb" providerId="Windows Live" clId="Web-{4DD4B518-7AF5-4E54-9606-EBF71BC53C36}" dt="2019-10-22T01:21:10.137" v="1" actId="1076"/>
        <pc:sldMkLst>
          <pc:docMk/>
          <pc:sldMk cId="4229371675" sldId="267"/>
        </pc:sldMkLst>
        <pc:picChg chg="mod">
          <ac:chgData name="kora kirei" userId="a724c9d27e6e0ebb" providerId="Windows Live" clId="Web-{4DD4B518-7AF5-4E54-9606-EBF71BC53C36}" dt="2019-10-22T01:21:10.137" v="1" actId="1076"/>
          <ac:picMkLst>
            <pc:docMk/>
            <pc:sldMk cId="4229371675" sldId="267"/>
            <ac:picMk id="3" creationId="{00000000-0000-0000-0000-000000000000}"/>
          </ac:picMkLst>
        </pc:picChg>
      </pc:sldChg>
      <pc:sldChg chg="modSp add replId">
        <pc:chgData name="kora kirei" userId="a724c9d27e6e0ebb" providerId="Windows Live" clId="Web-{4DD4B518-7AF5-4E54-9606-EBF71BC53C36}" dt="2019-10-22T01:29:49.357" v="8" actId="20577"/>
        <pc:sldMkLst>
          <pc:docMk/>
          <pc:sldMk cId="1427622654" sldId="269"/>
        </pc:sldMkLst>
        <pc:spChg chg="mod">
          <ac:chgData name="kora kirei" userId="a724c9d27e6e0ebb" providerId="Windows Live" clId="Web-{4DD4B518-7AF5-4E54-9606-EBF71BC53C36}" dt="2019-10-22T01:29:49.357" v="8" actId="20577"/>
          <ac:spMkLst>
            <pc:docMk/>
            <pc:sldMk cId="1427622654" sldId="269"/>
            <ac:spMk id="11" creationId="{025C8674-FC72-4915-AE47-8666B704114B}"/>
          </ac:spMkLst>
        </pc:spChg>
      </pc:sldChg>
      <pc:sldChg chg="modSp add replId">
        <pc:chgData name="kora kirei" userId="a724c9d27e6e0ebb" providerId="Windows Live" clId="Web-{4DD4B518-7AF5-4E54-9606-EBF71BC53C36}" dt="2019-10-22T01:30:41.061" v="19" actId="20577"/>
        <pc:sldMkLst>
          <pc:docMk/>
          <pc:sldMk cId="3766207731" sldId="270"/>
        </pc:sldMkLst>
        <pc:spChg chg="mod">
          <ac:chgData name="kora kirei" userId="a724c9d27e6e0ebb" providerId="Windows Live" clId="Web-{4DD4B518-7AF5-4E54-9606-EBF71BC53C36}" dt="2019-10-22T01:30:41.061" v="19" actId="20577"/>
          <ac:spMkLst>
            <pc:docMk/>
            <pc:sldMk cId="3766207731" sldId="270"/>
            <ac:spMk id="11" creationId="{025C8674-FC72-4915-AE47-8666B704114B}"/>
          </ac:spMkLst>
        </pc:spChg>
      </pc:sldChg>
      <pc:sldChg chg="modSp add replId">
        <pc:chgData name="kora kirei" userId="a724c9d27e6e0ebb" providerId="Windows Live" clId="Web-{4DD4B518-7AF5-4E54-9606-EBF71BC53C36}" dt="2019-10-22T01:30:32.420" v="16" actId="20577"/>
        <pc:sldMkLst>
          <pc:docMk/>
          <pc:sldMk cId="3869942987" sldId="271"/>
        </pc:sldMkLst>
        <pc:spChg chg="mod">
          <ac:chgData name="kora kirei" userId="a724c9d27e6e0ebb" providerId="Windows Live" clId="Web-{4DD4B518-7AF5-4E54-9606-EBF71BC53C36}" dt="2019-10-22T01:30:32.420" v="16" actId="20577"/>
          <ac:spMkLst>
            <pc:docMk/>
            <pc:sldMk cId="3869942987" sldId="271"/>
            <ac:spMk id="11" creationId="{025C8674-FC72-4915-AE47-8666B704114B}"/>
          </ac:spMkLst>
        </pc:spChg>
      </pc:sldChg>
      <pc:sldChg chg="modSp add replId">
        <pc:chgData name="kora kirei" userId="a724c9d27e6e0ebb" providerId="Windows Live" clId="Web-{4DD4B518-7AF5-4E54-9606-EBF71BC53C36}" dt="2019-10-22T01:30:55.404" v="24" actId="20577"/>
        <pc:sldMkLst>
          <pc:docMk/>
          <pc:sldMk cId="3297691783" sldId="272"/>
        </pc:sldMkLst>
        <pc:spChg chg="mod">
          <ac:chgData name="kora kirei" userId="a724c9d27e6e0ebb" providerId="Windows Live" clId="Web-{4DD4B518-7AF5-4E54-9606-EBF71BC53C36}" dt="2019-10-22T01:30:55.404" v="24" actId="20577"/>
          <ac:spMkLst>
            <pc:docMk/>
            <pc:sldMk cId="3297691783" sldId="272"/>
            <ac:spMk id="11" creationId="{025C8674-FC72-4915-AE47-8666B704114B}"/>
          </ac:spMkLst>
        </pc:spChg>
      </pc:sldChg>
      <pc:sldChg chg="modSp add replId">
        <pc:chgData name="kora kirei" userId="a724c9d27e6e0ebb" providerId="Windows Live" clId="Web-{4DD4B518-7AF5-4E54-9606-EBF71BC53C36}" dt="2019-10-22T01:48:01.189" v="46" actId="1076"/>
        <pc:sldMkLst>
          <pc:docMk/>
          <pc:sldMk cId="3213403577" sldId="273"/>
        </pc:sldMkLst>
        <pc:spChg chg="mod">
          <ac:chgData name="kora kirei" userId="a724c9d27e6e0ebb" providerId="Windows Live" clId="Web-{4DD4B518-7AF5-4E54-9606-EBF71BC53C36}" dt="2019-10-22T01:48:01.189" v="46" actId="1076"/>
          <ac:spMkLst>
            <pc:docMk/>
            <pc:sldMk cId="3213403577" sldId="273"/>
            <ac:spMk id="11" creationId="{025C8674-FC72-4915-AE47-8666B704114B}"/>
          </ac:spMkLst>
        </pc:spChg>
        <pc:picChg chg="mod">
          <ac:chgData name="kora kirei" userId="a724c9d27e6e0ebb" providerId="Windows Live" clId="Web-{4DD4B518-7AF5-4E54-9606-EBF71BC53C36}" dt="2019-10-22T01:31:02.529" v="27" actId="1076"/>
          <ac:picMkLst>
            <pc:docMk/>
            <pc:sldMk cId="3213403577" sldId="273"/>
            <ac:picMk id="3" creationId="{00000000-0000-0000-0000-000000000000}"/>
          </ac:picMkLst>
        </pc:picChg>
      </pc:sldChg>
      <pc:sldChg chg="modSp add replId">
        <pc:chgData name="kora kirei" userId="a724c9d27e6e0ebb" providerId="Windows Live" clId="Web-{4DD4B518-7AF5-4E54-9606-EBF71BC53C36}" dt="2019-10-22T01:31:54.623" v="39" actId="20577"/>
        <pc:sldMkLst>
          <pc:docMk/>
          <pc:sldMk cId="1517015582" sldId="274"/>
        </pc:sldMkLst>
        <pc:spChg chg="mod">
          <ac:chgData name="kora kirei" userId="a724c9d27e6e0ebb" providerId="Windows Live" clId="Web-{4DD4B518-7AF5-4E54-9606-EBF71BC53C36}" dt="2019-10-22T01:31:54.623" v="39" actId="20577"/>
          <ac:spMkLst>
            <pc:docMk/>
            <pc:sldMk cId="1517015582" sldId="274"/>
            <ac:spMk id="11" creationId="{025C8674-FC72-4915-AE47-8666B704114B}"/>
          </ac:spMkLst>
        </pc:spChg>
      </pc:sldChg>
      <pc:sldChg chg="modSp add replId">
        <pc:chgData name="kora kirei" userId="a724c9d27e6e0ebb" providerId="Windows Live" clId="Web-{4DD4B518-7AF5-4E54-9606-EBF71BC53C36}" dt="2019-10-22T01:32:07.608" v="44" actId="20577"/>
        <pc:sldMkLst>
          <pc:docMk/>
          <pc:sldMk cId="2743780223" sldId="275"/>
        </pc:sldMkLst>
        <pc:spChg chg="mod">
          <ac:chgData name="kora kirei" userId="a724c9d27e6e0ebb" providerId="Windows Live" clId="Web-{4DD4B518-7AF5-4E54-9606-EBF71BC53C36}" dt="2019-10-22T01:32:07.608" v="44" actId="20577"/>
          <ac:spMkLst>
            <pc:docMk/>
            <pc:sldMk cId="2743780223" sldId="275"/>
            <ac:spMk id="11" creationId="{025C8674-FC72-4915-AE47-8666B704114B}"/>
          </ac:spMkLst>
        </pc:spChg>
      </pc:sldChg>
    </pc:docChg>
  </pc:docChgLst>
  <pc:docChgLst>
    <pc:chgData name="kora kirei" userId="a724c9d27e6e0ebb" providerId="Windows Live" clId="Web-{CB694B05-984C-41B7-8E04-16BAF116C4CA}"/>
    <pc:docChg chg="modSld">
      <pc:chgData name="kora kirei" userId="a724c9d27e6e0ebb" providerId="Windows Live" clId="Web-{CB694B05-984C-41B7-8E04-16BAF116C4CA}" dt="2019-10-29T11:46:42.140" v="1" actId="14100"/>
      <pc:docMkLst>
        <pc:docMk/>
      </pc:docMkLst>
      <pc:sldChg chg="modSp">
        <pc:chgData name="kora kirei" userId="a724c9d27e6e0ebb" providerId="Windows Live" clId="Web-{CB694B05-984C-41B7-8E04-16BAF116C4CA}" dt="2019-10-29T11:46:42.140" v="1" actId="14100"/>
        <pc:sldMkLst>
          <pc:docMk/>
          <pc:sldMk cId="1517015582" sldId="274"/>
        </pc:sldMkLst>
        <pc:cxnChg chg="mod">
          <ac:chgData name="kora kirei" userId="a724c9d27e6e0ebb" providerId="Windows Live" clId="Web-{CB694B05-984C-41B7-8E04-16BAF116C4CA}" dt="2019-10-29T11:46:42.140" v="1" actId="14100"/>
          <ac:cxnSpMkLst>
            <pc:docMk/>
            <pc:sldMk cId="1517015582" sldId="274"/>
            <ac:cxnSpMk id="656" creationId="{00000000-0000-0000-0000-000000000000}"/>
          </ac:cxnSpMkLst>
        </pc:cxnChg>
      </pc:sldChg>
    </pc:docChg>
  </pc:docChgLst>
  <pc:docChgLst>
    <pc:chgData name="Guest User" userId="85452c13d2e5fc94" providerId="Windows Live" clId="Web-{C2DDEA26-F72C-4A0A-8225-E25D0DDF1783}"/>
    <pc:docChg chg="addSld delSld modSld addMainMaster delMainMaster">
      <pc:chgData name="Guest User" userId="85452c13d2e5fc94" providerId="Windows Live" clId="Web-{C2DDEA26-F72C-4A0A-8225-E25D0DDF1783}" dt="2019-10-22T08:01:14.089" v="5888" actId="20577"/>
      <pc:docMkLst>
        <pc:docMk/>
      </pc:docMkLst>
      <pc:sldChg chg="modSp mod modClrScheme chgLayout">
        <pc:chgData name="Guest User" userId="85452c13d2e5fc94" providerId="Windows Live" clId="Web-{C2DDEA26-F72C-4A0A-8225-E25D0DDF1783}" dt="2019-10-22T08:01:14.089" v="5888" actId="20577"/>
        <pc:sldMkLst>
          <pc:docMk/>
          <pc:sldMk cId="4077085407" sldId="256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4077085407" sldId="256"/>
            <ac:spMk id="2" creationId="{00000000-0000-0000-0000-000000000000}"/>
          </ac:spMkLst>
        </pc:spChg>
        <pc:spChg chg="mod">
          <ac:chgData name="Guest User" userId="85452c13d2e5fc94" providerId="Windows Live" clId="Web-{C2DDEA26-F72C-4A0A-8225-E25D0DDF1783}" dt="2019-10-22T08:01:14.089" v="5888" actId="20577"/>
          <ac:spMkLst>
            <pc:docMk/>
            <pc:sldMk cId="4077085407" sldId="256"/>
            <ac:spMk id="4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3017804123" sldId="258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3017804123" sldId="258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935676680" sldId="261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935676680" sldId="261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4229371675" sldId="267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4229371675" sldId="267"/>
            <ac:spMk id="2" creationId="{00000000-0000-0000-0000-000000000000}"/>
          </ac:spMkLst>
        </pc:spChg>
      </pc:sldChg>
      <pc:sldChg chg="addSp delSp modSp mod modClrScheme chgLayout modNotes">
        <pc:chgData name="Guest User" userId="85452c13d2e5fc94" providerId="Windows Live" clId="Web-{C2DDEA26-F72C-4A0A-8225-E25D0DDF1783}" dt="2019-10-22T07:44:36.494" v="5785"/>
        <pc:sldMkLst>
          <pc:docMk/>
          <pc:sldMk cId="3766207731" sldId="270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3766207731" sldId="270"/>
            <ac:spMk id="2" creationId="{00000000-0000-0000-0000-000000000000}"/>
          </ac:spMkLst>
        </pc:spChg>
        <pc:spChg chg="add del">
          <ac:chgData name="Guest User" userId="85452c13d2e5fc94" providerId="Windows Live" clId="Web-{C2DDEA26-F72C-4A0A-8225-E25D0DDF1783}" dt="2019-10-22T05:58:02.113" v="3283"/>
          <ac:spMkLst>
            <pc:docMk/>
            <pc:sldMk cId="3766207731" sldId="270"/>
            <ac:spMk id="4" creationId="{F98D24D0-272C-431D-8574-A8CFA1691A0D}"/>
          </ac:spMkLst>
        </pc:spChg>
        <pc:spChg chg="del">
          <ac:chgData name="Guest User" userId="85452c13d2e5fc94" providerId="Windows Live" clId="Web-{C2DDEA26-F72C-4A0A-8225-E25D0DDF1783}" dt="2019-10-22T05:07:59.676" v="3008"/>
          <ac:spMkLst>
            <pc:docMk/>
            <pc:sldMk cId="3766207731" sldId="270"/>
            <ac:spMk id="8" creationId="{00000000-0000-0000-0000-000000000000}"/>
          </ac:spMkLst>
        </pc:spChg>
        <pc:spChg chg="add del mod">
          <ac:chgData name="Guest User" userId="85452c13d2e5fc94" providerId="Windows Live" clId="Web-{C2DDEA26-F72C-4A0A-8225-E25D0DDF1783}" dt="2019-10-22T05:51:51.207" v="3164"/>
          <ac:spMkLst>
            <pc:docMk/>
            <pc:sldMk cId="3766207731" sldId="270"/>
            <ac:spMk id="8" creationId="{06D6A325-1727-4F7A-BB4D-9FA08764C3F6}"/>
          </ac:spMkLst>
        </pc:spChg>
        <pc:spChg chg="del">
          <ac:chgData name="Guest User" userId="85452c13d2e5fc94" providerId="Windows Live" clId="Web-{C2DDEA26-F72C-4A0A-8225-E25D0DDF1783}" dt="2019-10-22T05:07:57.692" v="3007"/>
          <ac:spMkLst>
            <pc:docMk/>
            <pc:sldMk cId="3766207731" sldId="270"/>
            <ac:spMk id="9" creationId="{00000000-0000-0000-0000-000000000000}"/>
          </ac:spMkLst>
        </pc:spChg>
        <pc:spChg chg="mod">
          <ac:chgData name="Guest User" userId="85452c13d2e5fc94" providerId="Windows Live" clId="Web-{C2DDEA26-F72C-4A0A-8225-E25D0DDF1783}" dt="2019-10-22T05:57:24.597" v="3276" actId="1076"/>
          <ac:spMkLst>
            <pc:docMk/>
            <pc:sldMk cId="3766207731" sldId="270"/>
            <ac:spMk id="11" creationId="{025C8674-FC72-4915-AE47-8666B704114B}"/>
          </ac:spMkLst>
        </pc:spChg>
        <pc:spChg chg="add">
          <ac:chgData name="Guest User" userId="85452c13d2e5fc94" providerId="Windows Live" clId="Web-{C2DDEA26-F72C-4A0A-8225-E25D0DDF1783}" dt="2019-10-22T05:08:00.613" v="3010"/>
          <ac:spMkLst>
            <pc:docMk/>
            <pc:sldMk cId="3766207731" sldId="270"/>
            <ac:spMk id="13" creationId="{4A5C9306-0B38-4A7E-BB11-E154F8701DEB}"/>
          </ac:spMkLst>
        </pc:spChg>
        <pc:spChg chg="add mod">
          <ac:chgData name="Guest User" userId="85452c13d2e5fc94" providerId="Windows Live" clId="Web-{C2DDEA26-F72C-4A0A-8225-E25D0DDF1783}" dt="2019-10-22T05:58:05.144" v="3284" actId="1076"/>
          <ac:spMkLst>
            <pc:docMk/>
            <pc:sldMk cId="3766207731" sldId="270"/>
            <ac:spMk id="17" creationId="{D0F158AD-CF96-445C-86B7-C8B4CC069F2C}"/>
          </ac:spMkLst>
        </pc:spChg>
        <pc:spChg chg="add del">
          <ac:chgData name="Guest User" userId="85452c13d2e5fc94" providerId="Windows Live" clId="Web-{C2DDEA26-F72C-4A0A-8225-E25D0DDF1783}" dt="2019-10-22T05:55:39.035" v="3249"/>
          <ac:spMkLst>
            <pc:docMk/>
            <pc:sldMk cId="3766207731" sldId="270"/>
            <ac:spMk id="19" creationId="{E6AC34A8-7C33-4214-9738-85F2C0E2C602}"/>
          </ac:spMkLst>
        </pc:spChg>
        <pc:spChg chg="add del">
          <ac:chgData name="Guest User" userId="85452c13d2e5fc94" providerId="Windows Live" clId="Web-{C2DDEA26-F72C-4A0A-8225-E25D0DDF1783}" dt="2019-10-22T05:55:39.019" v="3248"/>
          <ac:spMkLst>
            <pc:docMk/>
            <pc:sldMk cId="3766207731" sldId="270"/>
            <ac:spMk id="20" creationId="{CAA7951F-8727-4BA7-9E02-1A2CA5BB63B9}"/>
          </ac:spMkLst>
        </pc:spChg>
        <pc:spChg chg="add del">
          <ac:chgData name="Guest User" userId="85452c13d2e5fc94" providerId="Windows Live" clId="Web-{C2DDEA26-F72C-4A0A-8225-E25D0DDF1783}" dt="2019-10-22T05:55:39.019" v="3246"/>
          <ac:spMkLst>
            <pc:docMk/>
            <pc:sldMk cId="3766207731" sldId="270"/>
            <ac:spMk id="22" creationId="{C64E3A39-B1A7-49EC-9613-0C571503A5D2}"/>
          </ac:spMkLst>
        </pc:spChg>
        <pc:spChg chg="add del">
          <ac:chgData name="Guest User" userId="85452c13d2e5fc94" providerId="Windows Live" clId="Web-{C2DDEA26-F72C-4A0A-8225-E25D0DDF1783}" dt="2019-10-22T05:57:18.363" v="3275"/>
          <ac:spMkLst>
            <pc:docMk/>
            <pc:sldMk cId="3766207731" sldId="270"/>
            <ac:spMk id="24" creationId="{191F2277-8C09-4BB3-86C6-BBADA13C80FA}"/>
          </ac:spMkLst>
        </pc:spChg>
        <pc:graphicFrameChg chg="add mod modGraphic">
          <ac:chgData name="Guest User" userId="85452c13d2e5fc94" providerId="Windows Live" clId="Web-{C2DDEA26-F72C-4A0A-8225-E25D0DDF1783}" dt="2019-10-22T07:44:36.494" v="5785"/>
          <ac:graphicFrameMkLst>
            <pc:docMk/>
            <pc:sldMk cId="3766207731" sldId="270"/>
            <ac:graphicFrameMk id="10" creationId="{AEC769FC-BD67-4CDE-85C0-CCD581A2D87D}"/>
          </ac:graphicFrameMkLst>
        </pc:graphicFrameChg>
        <pc:graphicFrameChg chg="add del mod modGraphic">
          <ac:chgData name="Guest User" userId="85452c13d2e5fc94" providerId="Windows Live" clId="Web-{C2DDEA26-F72C-4A0A-8225-E25D0DDF1783}" dt="2019-10-22T05:25:59.460" v="3154"/>
          <ac:graphicFrameMkLst>
            <pc:docMk/>
            <pc:sldMk cId="3766207731" sldId="270"/>
            <ac:graphicFrameMk id="18" creationId="{AF3CA174-5DCB-4917-B8CB-31CD9B6F55E5}"/>
          </ac:graphicFrameMkLst>
        </pc:graphicFrameChg>
        <pc:graphicFrameChg chg="add del mod modGraphic">
          <ac:chgData name="Guest User" userId="85452c13d2e5fc94" providerId="Windows Live" clId="Web-{C2DDEA26-F72C-4A0A-8225-E25D0DDF1783}" dt="2019-10-22T05:19:31.834" v="3121"/>
          <ac:graphicFrameMkLst>
            <pc:docMk/>
            <pc:sldMk cId="3766207731" sldId="270"/>
            <ac:graphicFrameMk id="20" creationId="{B1AD927E-1E2C-4164-BE00-CB5DCE662C3A}"/>
          </ac:graphicFrameMkLst>
        </pc:graphicFrameChg>
        <pc:graphicFrameChg chg="add del">
          <ac:chgData name="Guest User" userId="85452c13d2e5fc94" providerId="Windows Live" clId="Web-{C2DDEA26-F72C-4A0A-8225-E25D0DDF1783}" dt="2019-10-22T05:55:39.019" v="3245"/>
          <ac:graphicFrameMkLst>
            <pc:docMk/>
            <pc:sldMk cId="3766207731" sldId="270"/>
            <ac:graphicFrameMk id="23" creationId="{622C25A3-919E-47E0-9CC8-642DDD6C752D}"/>
          </ac:graphicFrameMkLst>
        </pc:graphicFrameChg>
        <pc:graphicFrameChg chg="add del">
          <ac:chgData name="Guest User" userId="85452c13d2e5fc94" providerId="Windows Live" clId="Web-{C2DDEA26-F72C-4A0A-8225-E25D0DDF1783}" dt="2019-10-22T06:33:01.489" v="3552"/>
          <ac:graphicFrameMkLst>
            <pc:docMk/>
            <pc:sldMk cId="3766207731" sldId="270"/>
            <ac:graphicFrameMk id="25" creationId="{610DFE84-FCB9-4BD3-A8D6-0EC48A81614B}"/>
          </ac:graphicFrameMkLst>
        </pc:graphicFrameChg>
        <pc:picChg chg="mod">
          <ac:chgData name="Guest User" userId="85452c13d2e5fc94" providerId="Windows Live" clId="Web-{C2DDEA26-F72C-4A0A-8225-E25D0DDF1783}" dt="2019-10-22T06:32:55.630" v="3549" actId="1076"/>
          <ac:picMkLst>
            <pc:docMk/>
            <pc:sldMk cId="3766207731" sldId="270"/>
            <ac:picMk id="3" creationId="{00000000-0000-0000-0000-000000000000}"/>
          </ac:picMkLst>
        </pc:picChg>
        <pc:picChg chg="add mod">
          <ac:chgData name="Guest User" userId="85452c13d2e5fc94" providerId="Windows Live" clId="Web-{C2DDEA26-F72C-4A0A-8225-E25D0DDF1783}" dt="2019-10-22T07:44:32.244" v="5765" actId="1076"/>
          <ac:picMkLst>
            <pc:docMk/>
            <pc:sldMk cId="3766207731" sldId="270"/>
            <ac:picMk id="12" creationId="{931E1115-E783-4280-95F0-6EBE34958BA6}"/>
          </ac:picMkLst>
        </pc:picChg>
        <pc:picChg chg="add">
          <ac:chgData name="Guest User" userId="85452c13d2e5fc94" providerId="Windows Live" clId="Web-{C2DDEA26-F72C-4A0A-8225-E25D0DDF1783}" dt="2019-10-22T05:08:00.645" v="3011"/>
          <ac:picMkLst>
            <pc:docMk/>
            <pc:sldMk cId="3766207731" sldId="270"/>
            <ac:picMk id="15" creationId="{F14A22AD-34CD-4EE2-A062-32EEAE82D0A1}"/>
          </ac:picMkLst>
        </pc:picChg>
        <pc:picChg chg="add del">
          <ac:chgData name="Guest User" userId="85452c13d2e5fc94" providerId="Windows Live" clId="Web-{C2DDEA26-F72C-4A0A-8225-E25D0DDF1783}" dt="2019-10-22T05:55:39.019" v="3247"/>
          <ac:picMkLst>
            <pc:docMk/>
            <pc:sldMk cId="3766207731" sldId="270"/>
            <ac:picMk id="21" creationId="{23328CD7-61FB-45F3-ADE1-3A986E2D9CEA}"/>
          </ac:picMkLst>
        </pc:picChg>
        <pc:cxnChg chg="add del mod">
          <ac:chgData name="Guest User" userId="85452c13d2e5fc94" providerId="Windows Live" clId="Web-{C2DDEA26-F72C-4A0A-8225-E25D0DDF1783}" dt="2019-10-22T05:55:39.035" v="3251"/>
          <ac:cxnSpMkLst>
            <pc:docMk/>
            <pc:sldMk cId="3766207731" sldId="270"/>
            <ac:cxnSpMk id="16" creationId="{FA59DF6B-E7E7-41F2-ADC9-576B45503752}"/>
          </ac:cxnSpMkLst>
        </pc:cxnChg>
        <pc:cxnChg chg="add del mod">
          <ac:chgData name="Guest User" userId="85452c13d2e5fc94" providerId="Windows Live" clId="Web-{C2DDEA26-F72C-4A0A-8225-E25D0DDF1783}" dt="2019-10-22T05:55:39.035" v="3250"/>
          <ac:cxnSpMkLst>
            <pc:docMk/>
            <pc:sldMk cId="3766207731" sldId="270"/>
            <ac:cxnSpMk id="18" creationId="{EBB26049-4C7B-4C90-8503-8ED0F82936D6}"/>
          </ac:cxnSpMkLst>
        </pc:cxn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3869942987" sldId="271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3869942987" sldId="271"/>
            <ac:spMk id="2" creationId="{00000000-0000-0000-0000-000000000000}"/>
          </ac:spMkLst>
        </pc:spChg>
      </pc:sldChg>
      <pc:sldChg chg="addSp delSp modSp mod modClrScheme addCm chgLayout">
        <pc:chgData name="Guest User" userId="85452c13d2e5fc94" providerId="Windows Live" clId="Web-{C2DDEA26-F72C-4A0A-8225-E25D0DDF1783}" dt="2019-10-22T05:59:21.347" v="3321" actId="20577"/>
        <pc:sldMkLst>
          <pc:docMk/>
          <pc:sldMk cId="3297691783" sldId="272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3297691783" sldId="272"/>
            <ac:spMk id="2" creationId="{00000000-0000-0000-0000-000000000000}"/>
          </ac:spMkLst>
        </pc:spChg>
        <pc:spChg chg="add del mod">
          <ac:chgData name="Guest User" userId="85452c13d2e5fc94" providerId="Windows Live" clId="Web-{C2DDEA26-F72C-4A0A-8225-E25D0DDF1783}" dt="2019-10-22T02:04:33.542" v="19"/>
          <ac:spMkLst>
            <pc:docMk/>
            <pc:sldMk cId="3297691783" sldId="272"/>
            <ac:spMk id="4" creationId="{F6192D7C-CA0F-4D01-A73C-CFA789A53B21}"/>
          </ac:spMkLst>
        </pc:spChg>
        <pc:spChg chg="del mod">
          <ac:chgData name="Guest User" userId="85452c13d2e5fc94" providerId="Windows Live" clId="Web-{C2DDEA26-F72C-4A0A-8225-E25D0DDF1783}" dt="2019-10-22T02:04:17.245" v="5"/>
          <ac:spMkLst>
            <pc:docMk/>
            <pc:sldMk cId="3297691783" sldId="272"/>
            <ac:spMk id="8" creationId="{00000000-0000-0000-0000-000000000000}"/>
          </ac:spMkLst>
        </pc:spChg>
        <pc:spChg chg="add del mod">
          <ac:chgData name="Guest User" userId="85452c13d2e5fc94" providerId="Windows Live" clId="Web-{C2DDEA26-F72C-4A0A-8225-E25D0DDF1783}" dt="2019-10-22T02:04:40.589" v="26"/>
          <ac:spMkLst>
            <pc:docMk/>
            <pc:sldMk cId="3297691783" sldId="272"/>
            <ac:spMk id="9" creationId="{00000000-0000-0000-0000-000000000000}"/>
          </ac:spMkLst>
        </pc:spChg>
        <pc:spChg chg="add mod">
          <ac:chgData name="Guest User" userId="85452c13d2e5fc94" providerId="Windows Live" clId="Web-{C2DDEA26-F72C-4A0A-8225-E25D0DDF1783}" dt="2019-10-22T05:59:21.347" v="3321" actId="20577"/>
          <ac:spMkLst>
            <pc:docMk/>
            <pc:sldMk cId="3297691783" sldId="272"/>
            <ac:spMk id="13" creationId="{6323D3FB-3614-4DC0-B4A4-8BD000C8DF15}"/>
          </ac:spMkLst>
        </pc:spChg>
        <pc:spChg chg="add mod">
          <ac:chgData name="Guest User" userId="85452c13d2e5fc94" providerId="Windows Live" clId="Web-{C2DDEA26-F72C-4A0A-8225-E25D0DDF1783}" dt="2019-10-22T02:29:06.889" v="459" actId="1076"/>
          <ac:spMkLst>
            <pc:docMk/>
            <pc:sldMk cId="3297691783" sldId="272"/>
            <ac:spMk id="14" creationId="{C01DD55C-5098-4C67-938E-65F03E150407}"/>
          </ac:spMkLst>
        </pc:spChg>
        <pc:spChg chg="add del mod">
          <ac:chgData name="Guest User" userId="85452c13d2e5fc94" providerId="Windows Live" clId="Web-{C2DDEA26-F72C-4A0A-8225-E25D0DDF1783}" dt="2019-10-22T02:12:52.834" v="238"/>
          <ac:spMkLst>
            <pc:docMk/>
            <pc:sldMk cId="3297691783" sldId="272"/>
            <ac:spMk id="21" creationId="{2E1BC1ED-C044-4B86-87D0-3348D26326FB}"/>
          </ac:spMkLst>
        </pc:spChg>
        <pc:spChg chg="add del mod">
          <ac:chgData name="Guest User" userId="85452c13d2e5fc94" providerId="Windows Live" clId="Web-{C2DDEA26-F72C-4A0A-8225-E25D0DDF1783}" dt="2019-10-22T02:13:45.584" v="266"/>
          <ac:spMkLst>
            <pc:docMk/>
            <pc:sldMk cId="3297691783" sldId="272"/>
            <ac:spMk id="26" creationId="{3613AC95-FF9B-4128-BC52-58C4F9A0F605}"/>
          </ac:spMkLst>
        </pc:spChg>
        <pc:spChg chg="add mod">
          <ac:chgData name="Guest User" userId="85452c13d2e5fc94" providerId="Windows Live" clId="Web-{C2DDEA26-F72C-4A0A-8225-E25D0DDF1783}" dt="2019-10-22T03:10:05.050" v="1284" actId="20577"/>
          <ac:spMkLst>
            <pc:docMk/>
            <pc:sldMk cId="3297691783" sldId="272"/>
            <ac:spMk id="27" creationId="{AAA6D654-08FB-441E-A787-DB68754A6CA1}"/>
          </ac:spMkLst>
        </pc:spChg>
        <pc:spChg chg="add mod">
          <ac:chgData name="Guest User" userId="85452c13d2e5fc94" providerId="Windows Live" clId="Web-{C2DDEA26-F72C-4A0A-8225-E25D0DDF1783}" dt="2019-10-22T03:28:23.965" v="1795" actId="1076"/>
          <ac:spMkLst>
            <pc:docMk/>
            <pc:sldMk cId="3297691783" sldId="272"/>
            <ac:spMk id="28" creationId="{C52A30EA-C837-46DA-AABC-BDF4DA1B0521}"/>
          </ac:spMkLst>
        </pc:spChg>
        <pc:spChg chg="add mod">
          <ac:chgData name="Guest User" userId="85452c13d2e5fc94" providerId="Windows Live" clId="Web-{C2DDEA26-F72C-4A0A-8225-E25D0DDF1783}" dt="2019-10-22T02:15:19.757" v="294" actId="1076"/>
          <ac:spMkLst>
            <pc:docMk/>
            <pc:sldMk cId="3297691783" sldId="272"/>
            <ac:spMk id="29" creationId="{8FABB3EE-FEE2-4C87-9A24-9F94F59F4713}"/>
          </ac:spMkLst>
        </pc:spChg>
        <pc:spChg chg="add del mod">
          <ac:chgData name="Guest User" userId="85452c13d2e5fc94" providerId="Windows Live" clId="Web-{C2DDEA26-F72C-4A0A-8225-E25D0DDF1783}" dt="2019-10-22T02:36:42.408" v="521"/>
          <ac:spMkLst>
            <pc:docMk/>
            <pc:sldMk cId="3297691783" sldId="272"/>
            <ac:spMk id="30" creationId="{811DADC3-3C55-45B0-A2F8-E6528D12B0FC}"/>
          </ac:spMkLst>
        </pc:spChg>
        <pc:spChg chg="add del">
          <ac:chgData name="Guest User" userId="85452c13d2e5fc94" providerId="Windows Live" clId="Web-{C2DDEA26-F72C-4A0A-8225-E25D0DDF1783}" dt="2019-10-22T02:21:26.729" v="404"/>
          <ac:spMkLst>
            <pc:docMk/>
            <pc:sldMk cId="3297691783" sldId="272"/>
            <ac:spMk id="31" creationId="{4E5B9C14-7A21-400E-9683-4F36D912046E}"/>
          </ac:spMkLst>
        </pc:spChg>
        <pc:spChg chg="add del mod">
          <ac:chgData name="Guest User" userId="85452c13d2e5fc94" providerId="Windows Live" clId="Web-{C2DDEA26-F72C-4A0A-8225-E25D0DDF1783}" dt="2019-10-22T03:08:09.439" v="1161"/>
          <ac:spMkLst>
            <pc:docMk/>
            <pc:sldMk cId="3297691783" sldId="272"/>
            <ac:spMk id="288" creationId="{678DC1EF-1A4A-41A2-9638-2137DC9D9952}"/>
          </ac:spMkLst>
        </pc:spChg>
        <pc:spChg chg="add del">
          <ac:chgData name="Guest User" userId="85452c13d2e5fc94" providerId="Windows Live" clId="Web-{C2DDEA26-F72C-4A0A-8225-E25D0DDF1783}" dt="2019-10-22T03:08:39.987" v="1182"/>
          <ac:spMkLst>
            <pc:docMk/>
            <pc:sldMk cId="3297691783" sldId="272"/>
            <ac:spMk id="294" creationId="{52BFB7A8-4556-4748-BB3F-B0DF11417F24}"/>
          </ac:spMkLst>
        </pc:spChg>
        <pc:spChg chg="add del">
          <ac:chgData name="Guest User" userId="85452c13d2e5fc94" providerId="Windows Live" clId="Web-{C2DDEA26-F72C-4A0A-8225-E25D0DDF1783}" dt="2019-10-22T03:08:30.705" v="1180"/>
          <ac:spMkLst>
            <pc:docMk/>
            <pc:sldMk cId="3297691783" sldId="272"/>
            <ac:spMk id="296" creationId="{C1EC2DFD-6B1E-46F2-A315-68713E377D1D}"/>
          </ac:spMkLst>
        </pc:spChg>
        <pc:spChg chg="add del">
          <ac:chgData name="Guest User" userId="85452c13d2e5fc94" providerId="Windows Live" clId="Web-{C2DDEA26-F72C-4A0A-8225-E25D0DDF1783}" dt="2019-10-22T03:08:30.705" v="1178"/>
          <ac:spMkLst>
            <pc:docMk/>
            <pc:sldMk cId="3297691783" sldId="272"/>
            <ac:spMk id="300" creationId="{05D1FD4F-DACD-48A0-B8A8-82A81B26789D}"/>
          </ac:spMkLst>
        </pc:spChg>
        <pc:spChg chg="add del">
          <ac:chgData name="Guest User" userId="85452c13d2e5fc94" providerId="Windows Live" clId="Web-{C2DDEA26-F72C-4A0A-8225-E25D0DDF1783}" dt="2019-10-22T03:08:30.705" v="1175"/>
          <ac:spMkLst>
            <pc:docMk/>
            <pc:sldMk cId="3297691783" sldId="272"/>
            <ac:spMk id="306" creationId="{4A8502C4-68FD-4079-A0DD-1BE3F99FD453}"/>
          </ac:spMkLst>
        </pc:spChg>
        <pc:spChg chg="add del">
          <ac:chgData name="Guest User" userId="85452c13d2e5fc94" providerId="Windows Live" clId="Web-{C2DDEA26-F72C-4A0A-8225-E25D0DDF1783}" dt="2019-10-22T03:08:30.705" v="1174"/>
          <ac:spMkLst>
            <pc:docMk/>
            <pc:sldMk cId="3297691783" sldId="272"/>
            <ac:spMk id="308" creationId="{2CCBDF3C-0CF8-4DB0-833B-7078E4038DBB}"/>
          </ac:spMkLst>
        </pc:spChg>
        <pc:spChg chg="add del">
          <ac:chgData name="Guest User" userId="85452c13d2e5fc94" providerId="Windows Live" clId="Web-{C2DDEA26-F72C-4A0A-8225-E25D0DDF1783}" dt="2019-10-22T03:08:30.705" v="1173"/>
          <ac:spMkLst>
            <pc:docMk/>
            <pc:sldMk cId="3297691783" sldId="272"/>
            <ac:spMk id="310" creationId="{CF86EC0C-16CA-4CB9-9681-22928E4E7EC1}"/>
          </ac:spMkLst>
        </pc:spChg>
        <pc:spChg chg="add del">
          <ac:chgData name="Guest User" userId="85452c13d2e5fc94" providerId="Windows Live" clId="Web-{C2DDEA26-F72C-4A0A-8225-E25D0DDF1783}" dt="2019-10-22T03:08:30.705" v="1172"/>
          <ac:spMkLst>
            <pc:docMk/>
            <pc:sldMk cId="3297691783" sldId="272"/>
            <ac:spMk id="312" creationId="{017E8D0A-234A-4945-B576-B5EF99C9190A}"/>
          </ac:spMkLst>
        </pc:spChg>
        <pc:spChg chg="add del mod">
          <ac:chgData name="Guest User" userId="85452c13d2e5fc94" providerId="Windows Live" clId="Web-{C2DDEA26-F72C-4A0A-8225-E25D0DDF1783}" dt="2019-10-22T03:27:30.168" v="1792"/>
          <ac:spMkLst>
            <pc:docMk/>
            <pc:sldMk cId="3297691783" sldId="272"/>
            <ac:spMk id="314" creationId="{920A0AB1-D808-4B7B-95C0-2DB798781E1F}"/>
          </ac:spMkLst>
        </pc:spChg>
        <pc:spChg chg="add del mod">
          <ac:chgData name="Guest User" userId="85452c13d2e5fc94" providerId="Windows Live" clId="Web-{C2DDEA26-F72C-4A0A-8225-E25D0DDF1783}" dt="2019-10-22T03:09:15.659" v="1213"/>
          <ac:spMkLst>
            <pc:docMk/>
            <pc:sldMk cId="3297691783" sldId="272"/>
            <ac:spMk id="318" creationId="{BF5EEF65-9B32-4016-B4BC-9058121715E5}"/>
          </ac:spMkLst>
        </pc:spChg>
        <pc:spChg chg="add mod">
          <ac:chgData name="Guest User" userId="85452c13d2e5fc94" providerId="Windows Live" clId="Web-{C2DDEA26-F72C-4A0A-8225-E25D0DDF1783}" dt="2019-10-22T03:32:27.483" v="1870" actId="1076"/>
          <ac:spMkLst>
            <pc:docMk/>
            <pc:sldMk cId="3297691783" sldId="272"/>
            <ac:spMk id="324" creationId="{CD57C485-EF4C-4D51-BBC7-5CF8B077DA79}"/>
          </ac:spMkLst>
        </pc:spChg>
        <pc:spChg chg="add mod">
          <ac:chgData name="Guest User" userId="85452c13d2e5fc94" providerId="Windows Live" clId="Web-{C2DDEA26-F72C-4A0A-8225-E25D0DDF1783}" dt="2019-10-22T03:32:20.779" v="1868" actId="1076"/>
          <ac:spMkLst>
            <pc:docMk/>
            <pc:sldMk cId="3297691783" sldId="272"/>
            <ac:spMk id="326" creationId="{D8EA8C9C-18E5-4944-B6E4-90BF07243BB6}"/>
          </ac:spMkLst>
        </pc:spChg>
        <pc:spChg chg="add del mod">
          <ac:chgData name="Guest User" userId="85452c13d2e5fc94" providerId="Windows Live" clId="Web-{C2DDEA26-F72C-4A0A-8225-E25D0DDF1783}" dt="2019-10-22T03:09:17.299" v="1214"/>
          <ac:spMkLst>
            <pc:docMk/>
            <pc:sldMk cId="3297691783" sldId="272"/>
            <ac:spMk id="328" creationId="{1BF8BFF3-2E67-4ADC-BEBE-74AE7C5BB6F1}"/>
          </ac:spMkLst>
        </pc:spChg>
        <pc:spChg chg="add del mod">
          <ac:chgData name="Guest User" userId="85452c13d2e5fc94" providerId="Windows Live" clId="Web-{C2DDEA26-F72C-4A0A-8225-E25D0DDF1783}" dt="2019-10-22T03:09:19.049" v="1215"/>
          <ac:spMkLst>
            <pc:docMk/>
            <pc:sldMk cId="3297691783" sldId="272"/>
            <ac:spMk id="330" creationId="{563F8E11-606D-4386-A7B3-A8CCA40DD7CA}"/>
          </ac:spMkLst>
        </pc:spChg>
        <pc:spChg chg="add mod">
          <ac:chgData name="Guest User" userId="85452c13d2e5fc94" providerId="Windows Live" clId="Web-{C2DDEA26-F72C-4A0A-8225-E25D0DDF1783}" dt="2019-10-22T03:46:14.724" v="1960" actId="20577"/>
          <ac:spMkLst>
            <pc:docMk/>
            <pc:sldMk cId="3297691783" sldId="272"/>
            <ac:spMk id="331" creationId="{62A0C2E0-C0C9-4B50-9BF6-4D7902374EC4}"/>
          </ac:spMkLst>
        </pc:spChg>
        <pc:spChg chg="add mod">
          <ac:chgData name="Guest User" userId="85452c13d2e5fc94" providerId="Windows Live" clId="Web-{C2DDEA26-F72C-4A0A-8225-E25D0DDF1783}" dt="2019-10-22T03:46:19.646" v="1980" actId="20577"/>
          <ac:spMkLst>
            <pc:docMk/>
            <pc:sldMk cId="3297691783" sldId="272"/>
            <ac:spMk id="332" creationId="{228B0968-389C-407B-BB1D-2B14DC996A15}"/>
          </ac:spMkLst>
        </pc:spChg>
        <pc:spChg chg="add del mod">
          <ac:chgData name="Guest User" userId="85452c13d2e5fc94" providerId="Windows Live" clId="Web-{C2DDEA26-F72C-4A0A-8225-E25D0DDF1783}" dt="2019-10-22T05:59:16.363" v="3314"/>
          <ac:spMkLst>
            <pc:docMk/>
            <pc:sldMk cId="3297691783" sldId="272"/>
            <ac:spMk id="339" creationId="{BA381416-543E-40CD-8E23-CE7ED5A51270}"/>
          </ac:spMkLst>
        </pc:spChg>
        <pc:spChg chg="add mod">
          <ac:chgData name="Guest User" userId="85452c13d2e5fc94" providerId="Windows Live" clId="Web-{C2DDEA26-F72C-4A0A-8225-E25D0DDF1783}" dt="2019-10-22T05:46:02.675" v="3160" actId="14100"/>
          <ac:spMkLst>
            <pc:docMk/>
            <pc:sldMk cId="3297691783" sldId="272"/>
            <ac:spMk id="340" creationId="{345C781E-A52F-4210-9450-870086571BE5}"/>
          </ac:spMkLst>
        </pc:spChg>
        <pc:spChg chg="add mod">
          <ac:chgData name="Guest User" userId="85452c13d2e5fc94" providerId="Windows Live" clId="Web-{C2DDEA26-F72C-4A0A-8225-E25D0DDF1783}" dt="2019-10-22T05:46:08.097" v="3161" actId="14100"/>
          <ac:spMkLst>
            <pc:docMk/>
            <pc:sldMk cId="3297691783" sldId="272"/>
            <ac:spMk id="341" creationId="{7D086484-FB2A-4020-8E5A-F63C2543AA4C}"/>
          </ac:spMkLst>
        </pc:spChg>
        <pc:graphicFrameChg chg="add del mod modGraphic">
          <ac:chgData name="Guest User" userId="85452c13d2e5fc94" providerId="Windows Live" clId="Web-{C2DDEA26-F72C-4A0A-8225-E25D0DDF1783}" dt="2019-10-22T02:24:50.621" v="439"/>
          <ac:graphicFrameMkLst>
            <pc:docMk/>
            <pc:sldMk cId="3297691783" sldId="272"/>
            <ac:graphicFrameMk id="32" creationId="{1F6C4E0C-D647-43BE-BC3D-10E0705D37D0}"/>
          </ac:graphicFrameMkLst>
        </pc:graphicFrameChg>
        <pc:picChg chg="add del mod">
          <ac:chgData name="Guest User" userId="85452c13d2e5fc94" providerId="Windows Live" clId="Web-{C2DDEA26-F72C-4A0A-8225-E25D0DDF1783}" dt="2019-10-22T03:27:22.558" v="1791" actId="1076"/>
          <ac:picMkLst>
            <pc:docMk/>
            <pc:sldMk cId="3297691783" sldId="272"/>
            <ac:picMk id="3" creationId="{00000000-0000-0000-0000-000000000000}"/>
          </ac:picMkLst>
        </pc:picChg>
        <pc:picChg chg="add del mod">
          <ac:chgData name="Guest User" userId="85452c13d2e5fc94" providerId="Windows Live" clId="Web-{C2DDEA26-F72C-4A0A-8225-E25D0DDF1783}" dt="2019-10-22T02:06:36.075" v="36"/>
          <ac:picMkLst>
            <pc:docMk/>
            <pc:sldMk cId="3297691783" sldId="272"/>
            <ac:picMk id="10" creationId="{FF04A613-71DA-4AF2-8B8D-C02412194F63}"/>
          </ac:picMkLst>
        </pc:picChg>
        <pc:picChg chg="add del mod">
          <ac:chgData name="Guest User" userId="85452c13d2e5fc94" providerId="Windows Live" clId="Web-{C2DDEA26-F72C-4A0A-8225-E25D0DDF1783}" dt="2019-10-22T02:08:21.201" v="99"/>
          <ac:picMkLst>
            <pc:docMk/>
            <pc:sldMk cId="3297691783" sldId="272"/>
            <ac:picMk id="15" creationId="{5135F31F-A045-4511-B913-9C0055AB4A8D}"/>
          </ac:picMkLst>
        </pc:picChg>
        <pc:picChg chg="add del mod">
          <ac:chgData name="Guest User" userId="85452c13d2e5fc94" providerId="Windows Live" clId="Web-{C2DDEA26-F72C-4A0A-8225-E25D0DDF1783}" dt="2019-10-22T02:09:23.998" v="108"/>
          <ac:picMkLst>
            <pc:docMk/>
            <pc:sldMk cId="3297691783" sldId="272"/>
            <ac:picMk id="17" creationId="{D2BC2899-4CDF-45B8-A9E4-05C2E2C767D4}"/>
          </ac:picMkLst>
        </pc:picChg>
        <pc:picChg chg="add del mod">
          <ac:chgData name="Guest User" userId="85452c13d2e5fc94" providerId="Windows Live" clId="Web-{C2DDEA26-F72C-4A0A-8225-E25D0DDF1783}" dt="2019-10-22T02:10:30.467" v="160"/>
          <ac:picMkLst>
            <pc:docMk/>
            <pc:sldMk cId="3297691783" sldId="272"/>
            <ac:picMk id="19" creationId="{61BE916E-6CDC-43D8-B061-400130155FAD}"/>
          </ac:picMkLst>
        </pc:picChg>
        <pc:picChg chg="add del mod ord">
          <ac:chgData name="Guest User" userId="85452c13d2e5fc94" providerId="Windows Live" clId="Web-{C2DDEA26-F72C-4A0A-8225-E25D0DDF1783}" dt="2019-10-22T03:24:28.369" v="1764"/>
          <ac:picMkLst>
            <pc:docMk/>
            <pc:sldMk cId="3297691783" sldId="272"/>
            <ac:picMk id="22" creationId="{D7461348-2CF8-4E93-921F-026DF9B3B5AC}"/>
          </ac:picMkLst>
        </pc:picChg>
        <pc:picChg chg="add del mod">
          <ac:chgData name="Guest User" userId="85452c13d2e5fc94" providerId="Windows Live" clId="Web-{C2DDEA26-F72C-4A0A-8225-E25D0DDF1783}" dt="2019-10-22T02:11:41.796" v="204"/>
          <ac:picMkLst>
            <pc:docMk/>
            <pc:sldMk cId="3297691783" sldId="272"/>
            <ac:picMk id="24" creationId="{B0238F5D-3EBF-4347-957B-50B76B116B00}"/>
          </ac:picMkLst>
        </pc:picChg>
        <pc:picChg chg="add del mod">
          <ac:chgData name="Guest User" userId="85452c13d2e5fc94" providerId="Windows Live" clId="Web-{C2DDEA26-F72C-4A0A-8225-E25D0DDF1783}" dt="2019-10-22T05:45:57.785" v="3159"/>
          <ac:picMkLst>
            <pc:docMk/>
            <pc:sldMk cId="3297691783" sldId="272"/>
            <ac:picMk id="36" creationId="{C474FA77-6851-4998-B457-56E8EA664E7C}"/>
          </ac:picMkLst>
        </pc:picChg>
        <pc:picChg chg="add mod">
          <ac:chgData name="Guest User" userId="85452c13d2e5fc94" providerId="Windows Live" clId="Web-{C2DDEA26-F72C-4A0A-8225-E25D0DDF1783}" dt="2019-10-22T02:44:15.474" v="682" actId="1076"/>
          <ac:picMkLst>
            <pc:docMk/>
            <pc:sldMk cId="3297691783" sldId="272"/>
            <ac:picMk id="272" creationId="{AFE4579E-2DAC-4B40-9358-6B27383ABE95}"/>
          </ac:picMkLst>
        </pc:picChg>
        <pc:picChg chg="add mod">
          <ac:chgData name="Guest User" userId="85452c13d2e5fc94" providerId="Windows Live" clId="Web-{C2DDEA26-F72C-4A0A-8225-E25D0DDF1783}" dt="2019-10-22T03:15:00.771" v="1739" actId="14100"/>
          <ac:picMkLst>
            <pc:docMk/>
            <pc:sldMk cId="3297691783" sldId="272"/>
            <ac:picMk id="274" creationId="{3F7BF2EF-DB1D-4E51-BBB8-94619C11D577}"/>
          </ac:picMkLst>
        </pc:picChg>
        <pc:picChg chg="add mod">
          <ac:chgData name="Guest User" userId="85452c13d2e5fc94" providerId="Windows Live" clId="Web-{C2DDEA26-F72C-4A0A-8225-E25D0DDF1783}" dt="2019-10-22T03:13:39.020" v="1731" actId="1076"/>
          <ac:picMkLst>
            <pc:docMk/>
            <pc:sldMk cId="3297691783" sldId="272"/>
            <ac:picMk id="276" creationId="{9111AAFE-DDE6-4045-9657-77959BD56232}"/>
          </ac:picMkLst>
        </pc:picChg>
        <pc:picChg chg="add mod">
          <ac:chgData name="Guest User" userId="85452c13d2e5fc94" providerId="Windows Live" clId="Web-{C2DDEA26-F72C-4A0A-8225-E25D0DDF1783}" dt="2019-10-22T02:44:33.459" v="688" actId="1076"/>
          <ac:picMkLst>
            <pc:docMk/>
            <pc:sldMk cId="3297691783" sldId="272"/>
            <ac:picMk id="278" creationId="{76A7B8B3-1401-45E6-B30F-E13E582DA66A}"/>
          </ac:picMkLst>
        </pc:picChg>
        <pc:picChg chg="add del mod">
          <ac:chgData name="Guest User" userId="85452c13d2e5fc94" providerId="Windows Live" clId="Web-{C2DDEA26-F72C-4A0A-8225-E25D0DDF1783}" dt="2019-10-22T02:45:12.334" v="694"/>
          <ac:picMkLst>
            <pc:docMk/>
            <pc:sldMk cId="3297691783" sldId="272"/>
            <ac:picMk id="280" creationId="{EFA2BE49-5D94-43BA-B777-051560081AEF}"/>
          </ac:picMkLst>
        </pc:picChg>
        <pc:picChg chg="add del mod">
          <ac:chgData name="Guest User" userId="85452c13d2e5fc94" providerId="Windows Live" clId="Web-{C2DDEA26-F72C-4A0A-8225-E25D0DDF1783}" dt="2019-10-22T03:13:24.989" v="1728"/>
          <ac:picMkLst>
            <pc:docMk/>
            <pc:sldMk cId="3297691783" sldId="272"/>
            <ac:picMk id="282" creationId="{4A12D5E1-67D1-427A-BE6E-5C881264F845}"/>
          </ac:picMkLst>
        </pc:picChg>
        <pc:picChg chg="add mod">
          <ac:chgData name="Guest User" userId="85452c13d2e5fc94" providerId="Windows Live" clId="Web-{C2DDEA26-F72C-4A0A-8225-E25D0DDF1783}" dt="2019-10-22T03:25:49.058" v="1782" actId="1076"/>
          <ac:picMkLst>
            <pc:docMk/>
            <pc:sldMk cId="3297691783" sldId="272"/>
            <ac:picMk id="284" creationId="{BCD17F27-B422-40A9-978A-631FD66D39B8}"/>
          </ac:picMkLst>
        </pc:picChg>
        <pc:picChg chg="add mod">
          <ac:chgData name="Guest User" userId="85452c13d2e5fc94" providerId="Windows Live" clId="Web-{C2DDEA26-F72C-4A0A-8225-E25D0DDF1783}" dt="2019-10-22T02:29:29.952" v="462" actId="1076"/>
          <ac:picMkLst>
            <pc:docMk/>
            <pc:sldMk cId="3297691783" sldId="272"/>
            <ac:picMk id="286" creationId="{0ABD6FCF-FDEF-4C5A-A55E-8420186F8BA3}"/>
          </ac:picMkLst>
        </pc:picChg>
        <pc:picChg chg="add del mod">
          <ac:chgData name="Guest User" userId="85452c13d2e5fc94" providerId="Windows Live" clId="Web-{C2DDEA26-F72C-4A0A-8225-E25D0DDF1783}" dt="2019-10-22T03:08:08.330" v="1160"/>
          <ac:picMkLst>
            <pc:docMk/>
            <pc:sldMk cId="3297691783" sldId="272"/>
            <ac:picMk id="289" creationId="{BEEBCD0B-18A4-454B-9FFE-91257A1D518D}"/>
          </ac:picMkLst>
        </pc:picChg>
        <pc:picChg chg="add mod">
          <ac:chgData name="Guest User" userId="85452c13d2e5fc94" providerId="Windows Live" clId="Web-{C2DDEA26-F72C-4A0A-8225-E25D0DDF1783}" dt="2019-10-22T03:13:42.677" v="1732" actId="1076"/>
          <ac:picMkLst>
            <pc:docMk/>
            <pc:sldMk cId="3297691783" sldId="272"/>
            <ac:picMk id="291" creationId="{17658DC0-B413-4FA2-94B9-7955CDB06CAF}"/>
          </ac:picMkLst>
        </pc:picChg>
        <pc:picChg chg="add mod">
          <ac:chgData name="Guest User" userId="85452c13d2e5fc94" providerId="Windows Live" clId="Web-{C2DDEA26-F72C-4A0A-8225-E25D0DDF1783}" dt="2019-10-22T02:45:07.366" v="692" actId="1076"/>
          <ac:picMkLst>
            <pc:docMk/>
            <pc:sldMk cId="3297691783" sldId="272"/>
            <ac:picMk id="292" creationId="{E8C9B028-BA2B-4E4C-BEFB-763111A73E00}"/>
          </ac:picMkLst>
        </pc:picChg>
        <pc:picChg chg="add del">
          <ac:chgData name="Guest User" userId="85452c13d2e5fc94" providerId="Windows Live" clId="Web-{C2DDEA26-F72C-4A0A-8225-E25D0DDF1783}" dt="2019-10-22T03:08:30.705" v="1179"/>
          <ac:picMkLst>
            <pc:docMk/>
            <pc:sldMk cId="3297691783" sldId="272"/>
            <ac:picMk id="298" creationId="{C943FDAA-52A2-41B1-B2E8-6233EB24A7FB}"/>
          </ac:picMkLst>
        </pc:picChg>
        <pc:picChg chg="add del">
          <ac:chgData name="Guest User" userId="85452c13d2e5fc94" providerId="Windows Live" clId="Web-{C2DDEA26-F72C-4A0A-8225-E25D0DDF1783}" dt="2019-10-22T03:08:30.705" v="1177"/>
          <ac:picMkLst>
            <pc:docMk/>
            <pc:sldMk cId="3297691783" sldId="272"/>
            <ac:picMk id="302" creationId="{339A8679-BE8C-4F7E-91E5-046B70C27A54}"/>
          </ac:picMkLst>
        </pc:picChg>
        <pc:picChg chg="add del">
          <ac:chgData name="Guest User" userId="85452c13d2e5fc94" providerId="Windows Live" clId="Web-{C2DDEA26-F72C-4A0A-8225-E25D0DDF1783}" dt="2019-10-22T03:08:30.705" v="1176"/>
          <ac:picMkLst>
            <pc:docMk/>
            <pc:sldMk cId="3297691783" sldId="272"/>
            <ac:picMk id="304" creationId="{E159396B-5335-4BF8-8624-321C7B1195C7}"/>
          </ac:picMkLst>
        </pc:picChg>
        <pc:picChg chg="add mod">
          <ac:chgData name="Guest User" userId="85452c13d2e5fc94" providerId="Windows Live" clId="Web-{C2DDEA26-F72C-4A0A-8225-E25D0DDF1783}" dt="2019-10-22T03:28:29.950" v="1797" actId="1076"/>
          <ac:picMkLst>
            <pc:docMk/>
            <pc:sldMk cId="3297691783" sldId="272"/>
            <ac:picMk id="316" creationId="{1BE3A404-8376-4031-B86F-3F70549B8432}"/>
          </ac:picMkLst>
        </pc:picChg>
        <pc:picChg chg="add mod">
          <ac:chgData name="Guest User" userId="85452c13d2e5fc94" providerId="Windows Live" clId="Web-{C2DDEA26-F72C-4A0A-8225-E25D0DDF1783}" dt="2019-10-22T03:32:23.483" v="1869" actId="1076"/>
          <ac:picMkLst>
            <pc:docMk/>
            <pc:sldMk cId="3297691783" sldId="272"/>
            <ac:picMk id="320" creationId="{F704C0A8-89E8-4910-90C3-8A05C16EE84D}"/>
          </ac:picMkLst>
        </pc:picChg>
        <pc:picChg chg="add mod">
          <ac:chgData name="Guest User" userId="85452c13d2e5fc94" providerId="Windows Live" clId="Web-{C2DDEA26-F72C-4A0A-8225-E25D0DDF1783}" dt="2019-10-22T03:32:30.373" v="1871" actId="1076"/>
          <ac:picMkLst>
            <pc:docMk/>
            <pc:sldMk cId="3297691783" sldId="272"/>
            <ac:picMk id="322" creationId="{F6965D3C-3397-4175-B10D-AC58288AA7C0}"/>
          </ac:picMkLst>
        </pc:picChg>
        <pc:picChg chg="add mod">
          <ac:chgData name="Guest User" userId="85452c13d2e5fc94" providerId="Windows Live" clId="Web-{C2DDEA26-F72C-4A0A-8225-E25D0DDF1783}" dt="2019-10-22T03:15:08.599" v="1741" actId="1076"/>
          <ac:picMkLst>
            <pc:docMk/>
            <pc:sldMk cId="3297691783" sldId="272"/>
            <ac:picMk id="333" creationId="{568DD9F6-7CDE-488B-8DA5-9890A024D9DC}"/>
          </ac:picMkLst>
        </pc:picChg>
        <pc:picChg chg="add mod">
          <ac:chgData name="Guest User" userId="85452c13d2e5fc94" providerId="Windows Live" clId="Web-{C2DDEA26-F72C-4A0A-8225-E25D0DDF1783}" dt="2019-10-22T03:24:42.682" v="1769" actId="1076"/>
          <ac:picMkLst>
            <pc:docMk/>
            <pc:sldMk cId="3297691783" sldId="272"/>
            <ac:picMk id="336" creationId="{D83EB3F9-B15B-48A2-8945-F1C4696BA13E}"/>
          </ac:picMkLst>
        </pc:picChg>
        <pc:picChg chg="add mod">
          <ac:chgData name="Guest User" userId="85452c13d2e5fc94" providerId="Windows Live" clId="Web-{C2DDEA26-F72C-4A0A-8225-E25D0DDF1783}" dt="2019-10-22T03:24:39.244" v="1768" actId="1076"/>
          <ac:picMkLst>
            <pc:docMk/>
            <pc:sldMk cId="3297691783" sldId="272"/>
            <ac:picMk id="337" creationId="{32E2DD6D-DE05-4511-A239-D23248D6302F}"/>
          </ac:picMkLst>
        </pc:picChg>
        <pc:cxnChg chg="add mod">
          <ac:chgData name="Guest User" userId="85452c13d2e5fc94" providerId="Windows Live" clId="Web-{C2DDEA26-F72C-4A0A-8225-E25D0DDF1783}" dt="2019-10-22T03:26:13.167" v="1789" actId="14100"/>
          <ac:cxnSpMkLst>
            <pc:docMk/>
            <pc:sldMk cId="3297691783" sldId="272"/>
            <ac:cxnSpMk id="335" creationId="{CA388B68-7CBA-480D-B242-4D63782D234D}"/>
          </ac:cxnSpMkLst>
        </pc:cxnChg>
        <pc:cxnChg chg="add mod">
          <ac:chgData name="Guest User" userId="85452c13d2e5fc94" providerId="Windows Live" clId="Web-{C2DDEA26-F72C-4A0A-8225-E25D0DDF1783}" dt="2019-10-22T03:26:09.745" v="1788" actId="14100"/>
          <ac:cxnSpMkLst>
            <pc:docMk/>
            <pc:sldMk cId="3297691783" sldId="272"/>
            <ac:cxnSpMk id="338" creationId="{CAF1A028-15AD-445C-992C-E6285BF55E90}"/>
          </ac:cxnSpMkLst>
        </pc:cxn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3213403577" sldId="273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3213403577" sldId="273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1517015582" sldId="274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1517015582" sldId="274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2743780223" sldId="275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2743780223" sldId="275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4025699823" sldId="276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4025699823" sldId="276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1155322639" sldId="277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1155322639" sldId="277"/>
            <ac:spMk id="2" creationId="{00000000-0000-0000-0000-000000000000}"/>
          </ac:spMkLst>
        </pc:spChg>
      </pc:sldChg>
      <pc:sldChg chg="modSp mod modClrScheme chgLayout">
        <pc:chgData name="Guest User" userId="85452c13d2e5fc94" providerId="Windows Live" clId="Web-{C2DDEA26-F72C-4A0A-8225-E25D0DDF1783}" dt="2019-10-22T02:05:17.824" v="28"/>
        <pc:sldMkLst>
          <pc:docMk/>
          <pc:sldMk cId="4129965867" sldId="278"/>
        </pc:sldMkLst>
        <pc:spChg chg="mod ord">
          <ac:chgData name="Guest User" userId="85452c13d2e5fc94" providerId="Windows Live" clId="Web-{C2DDEA26-F72C-4A0A-8225-E25D0DDF1783}" dt="2019-10-22T02:05:17.824" v="28"/>
          <ac:spMkLst>
            <pc:docMk/>
            <pc:sldMk cId="4129965867" sldId="278"/>
            <ac:spMk id="2" creationId="{00000000-0000-0000-0000-000000000000}"/>
          </ac:spMkLst>
        </pc:spChg>
      </pc:sldChg>
      <pc:sldChg chg="new del">
        <pc:chgData name="Guest User" userId="85452c13d2e5fc94" providerId="Windows Live" clId="Web-{C2DDEA26-F72C-4A0A-8225-E25D0DDF1783}" dt="2019-10-22T02:06:29.371" v="33"/>
        <pc:sldMkLst>
          <pc:docMk/>
          <pc:sldMk cId="1825329871" sldId="279"/>
        </pc:sldMkLst>
      </pc:sldChg>
      <pc:sldChg chg="addSp delSp modSp add replId">
        <pc:chgData name="Guest User" userId="85452c13d2e5fc94" providerId="Windows Live" clId="Web-{C2DDEA26-F72C-4A0A-8225-E25D0DDF1783}" dt="2019-10-22T05:59:08.519" v="3311" actId="20577"/>
        <pc:sldMkLst>
          <pc:docMk/>
          <pc:sldMk cId="3418364147" sldId="279"/>
        </pc:sldMkLst>
        <pc:spChg chg="add mod">
          <ac:chgData name="Guest User" userId="85452c13d2e5fc94" providerId="Windows Live" clId="Web-{C2DDEA26-F72C-4A0A-8225-E25D0DDF1783}" dt="2019-10-22T04:16:07.911" v="3006" actId="1076"/>
          <ac:spMkLst>
            <pc:docMk/>
            <pc:sldMk cId="3418364147" sldId="279"/>
            <ac:spMk id="4" creationId="{8A76BD0F-F4AD-4133-B053-B82B04A54269}"/>
          </ac:spMkLst>
        </pc:spChg>
        <pc:spChg chg="add del mod">
          <ac:chgData name="Guest User" userId="85452c13d2e5fc94" providerId="Windows Live" clId="Web-{C2DDEA26-F72C-4A0A-8225-E25D0DDF1783}" dt="2019-10-22T03:30:26.357" v="1824"/>
          <ac:spMkLst>
            <pc:docMk/>
            <pc:sldMk cId="3418364147" sldId="279"/>
            <ac:spMk id="10" creationId="{53A859F4-7DCF-470B-A6F0-36F046A77078}"/>
          </ac:spMkLst>
        </pc:spChg>
        <pc:spChg chg="add del mod">
          <ac:chgData name="Guest User" userId="85452c13d2e5fc94" providerId="Windows Live" clId="Web-{C2DDEA26-F72C-4A0A-8225-E25D0DDF1783}" dt="2019-10-22T03:30:24.700" v="1823"/>
          <ac:spMkLst>
            <pc:docMk/>
            <pc:sldMk cId="3418364147" sldId="279"/>
            <ac:spMk id="12" creationId="{2E2C0FF4-80CA-4A64-A2BA-DCA6380E2C9A}"/>
          </ac:spMkLst>
        </pc:spChg>
        <pc:spChg chg="mod">
          <ac:chgData name="Guest User" userId="85452c13d2e5fc94" providerId="Windows Live" clId="Web-{C2DDEA26-F72C-4A0A-8225-E25D0DDF1783}" dt="2019-10-22T05:59:08.519" v="3311" actId="20577"/>
          <ac:spMkLst>
            <pc:docMk/>
            <pc:sldMk cId="3418364147" sldId="279"/>
            <ac:spMk id="13" creationId="{6323D3FB-3614-4DC0-B4A4-8BD000C8DF15}"/>
          </ac:spMkLst>
        </pc:spChg>
        <pc:spChg chg="add del mod">
          <ac:chgData name="Guest User" userId="85452c13d2e5fc94" providerId="Windows Live" clId="Web-{C2DDEA26-F72C-4A0A-8225-E25D0DDF1783}" dt="2019-10-22T05:58:56.051" v="3301"/>
          <ac:spMkLst>
            <pc:docMk/>
            <pc:sldMk cId="3418364147" sldId="279"/>
            <ac:spMk id="15" creationId="{56989A59-A3D2-4802-9106-044D4E7B761B}"/>
          </ac:spMkLst>
        </pc:spChg>
        <pc:spChg chg="add mod">
          <ac:chgData name="Guest User" userId="85452c13d2e5fc94" providerId="Windows Live" clId="Web-{C2DDEA26-F72C-4A0A-8225-E25D0DDF1783}" dt="2019-10-22T04:15:01.676" v="2977" actId="1076"/>
          <ac:spMkLst>
            <pc:docMk/>
            <pc:sldMk cId="3418364147" sldId="279"/>
            <ac:spMk id="20" creationId="{E9876161-CB44-4E36-8199-1545B11C9DFE}"/>
          </ac:spMkLst>
        </pc:spChg>
        <pc:spChg chg="add del mod">
          <ac:chgData name="Guest User" userId="85452c13d2e5fc94" providerId="Windows Live" clId="Web-{C2DDEA26-F72C-4A0A-8225-E25D0DDF1783}" dt="2019-10-22T04:07:08.984" v="2919"/>
          <ac:spMkLst>
            <pc:docMk/>
            <pc:sldMk cId="3418364147" sldId="279"/>
            <ac:spMk id="26" creationId="{39D35877-5F62-4C0F-8CA7-F36145CF93D0}"/>
          </ac:spMkLst>
        </pc:spChg>
        <pc:spChg chg="del mod">
          <ac:chgData name="Guest User" userId="85452c13d2e5fc94" providerId="Windows Live" clId="Web-{C2DDEA26-F72C-4A0A-8225-E25D0DDF1783}" dt="2019-10-22T02:31:24.359" v="484"/>
          <ac:spMkLst>
            <pc:docMk/>
            <pc:sldMk cId="3418364147" sldId="279"/>
            <ac:spMk id="27" creationId="{AAA6D654-08FB-441E-A787-DB68754A6CA1}"/>
          </ac:spMkLst>
        </pc:spChg>
        <pc:spChg chg="del">
          <ac:chgData name="Guest User" userId="85452c13d2e5fc94" providerId="Windows Live" clId="Web-{C2DDEA26-F72C-4A0A-8225-E25D0DDF1783}" dt="2019-10-22T02:31:24.937" v="486"/>
          <ac:spMkLst>
            <pc:docMk/>
            <pc:sldMk cId="3418364147" sldId="279"/>
            <ac:spMk id="28" creationId="{C52A30EA-C837-46DA-AABC-BDF4DA1B0521}"/>
          </ac:spMkLst>
        </pc:spChg>
        <pc:spChg chg="del">
          <ac:chgData name="Guest User" userId="85452c13d2e5fc94" providerId="Windows Live" clId="Web-{C2DDEA26-F72C-4A0A-8225-E25D0DDF1783}" dt="2019-10-22T02:31:22.657" v="483"/>
          <ac:spMkLst>
            <pc:docMk/>
            <pc:sldMk cId="3418364147" sldId="279"/>
            <ac:spMk id="29" creationId="{8FABB3EE-FEE2-4C87-9A24-9F94F59F4713}"/>
          </ac:spMkLst>
        </pc:spChg>
        <pc:spChg chg="del mod">
          <ac:chgData name="Guest User" userId="85452c13d2e5fc94" providerId="Windows Live" clId="Web-{C2DDEA26-F72C-4A0A-8225-E25D0DDF1783}" dt="2019-10-22T02:31:25.968" v="488"/>
          <ac:spMkLst>
            <pc:docMk/>
            <pc:sldMk cId="3418364147" sldId="279"/>
            <ac:spMk id="30" creationId="{811DADC3-3C55-45B0-A2F8-E6528D12B0FC}"/>
          </ac:spMkLst>
        </pc:spChg>
        <pc:spChg chg="add del mod">
          <ac:chgData name="Guest User" userId="85452c13d2e5fc94" providerId="Windows Live" clId="Web-{C2DDEA26-F72C-4A0A-8225-E25D0DDF1783}" dt="2019-10-22T03:30:19.278" v="1819"/>
          <ac:spMkLst>
            <pc:docMk/>
            <pc:sldMk cId="3418364147" sldId="279"/>
            <ac:spMk id="33" creationId="{564CF71B-A8FE-4A1F-B3F4-9D24414FD2BE}"/>
          </ac:spMkLst>
        </pc:spChg>
        <pc:spChg chg="add del mod">
          <ac:chgData name="Guest User" userId="85452c13d2e5fc94" providerId="Windows Live" clId="Web-{C2DDEA26-F72C-4A0A-8225-E25D0DDF1783}" dt="2019-10-22T03:30:23.669" v="1822"/>
          <ac:spMkLst>
            <pc:docMk/>
            <pc:sldMk cId="3418364147" sldId="279"/>
            <ac:spMk id="34" creationId="{3ADA4A1A-2601-4633-B5DA-EC459EB79E45}"/>
          </ac:spMkLst>
        </pc:spChg>
        <pc:spChg chg="add del mod">
          <ac:chgData name="Guest User" userId="85452c13d2e5fc94" providerId="Windows Live" clId="Web-{C2DDEA26-F72C-4A0A-8225-E25D0DDF1783}" dt="2019-10-22T03:30:18.747" v="1818"/>
          <ac:spMkLst>
            <pc:docMk/>
            <pc:sldMk cId="3418364147" sldId="279"/>
            <ac:spMk id="35" creationId="{C35AE30A-A00B-4481-BCB9-5C5146599449}"/>
          </ac:spMkLst>
        </pc:spChg>
        <pc:spChg chg="add del mod">
          <ac:chgData name="Guest User" userId="85452c13d2e5fc94" providerId="Windows Live" clId="Web-{C2DDEA26-F72C-4A0A-8225-E25D0DDF1783}" dt="2019-10-22T04:10:25.970" v="2932"/>
          <ac:spMkLst>
            <pc:docMk/>
            <pc:sldMk cId="3418364147" sldId="279"/>
            <ac:spMk id="37" creationId="{D1E375E5-75E8-439D-90DA-BDC956860706}"/>
          </ac:spMkLst>
        </pc:spChg>
        <pc:spChg chg="add del mod">
          <ac:chgData name="Guest User" userId="85452c13d2e5fc94" providerId="Windows Live" clId="Web-{C2DDEA26-F72C-4A0A-8225-E25D0DDF1783}" dt="2019-10-22T04:10:28.689" v="2935"/>
          <ac:spMkLst>
            <pc:docMk/>
            <pc:sldMk cId="3418364147" sldId="279"/>
            <ac:spMk id="38" creationId="{4D40F43E-D4E7-48EA-988E-2F7D7E446A47}"/>
          </ac:spMkLst>
        </pc:spChg>
        <pc:spChg chg="add mod">
          <ac:chgData name="Guest User" userId="85452c13d2e5fc94" providerId="Windows Live" clId="Web-{C2DDEA26-F72C-4A0A-8225-E25D0DDF1783}" dt="2019-10-22T04:16:04.207" v="3004" actId="1076"/>
          <ac:spMkLst>
            <pc:docMk/>
            <pc:sldMk cId="3418364147" sldId="279"/>
            <ac:spMk id="45" creationId="{912F9104-6158-44ED-9BC7-81437BD27F6D}"/>
          </ac:spMkLst>
        </pc:spChg>
        <pc:spChg chg="add del mod">
          <ac:chgData name="Guest User" userId="85452c13d2e5fc94" providerId="Windows Live" clId="Web-{C2DDEA26-F72C-4A0A-8225-E25D0DDF1783}" dt="2019-10-22T04:15:11.019" v="2982"/>
          <ac:spMkLst>
            <pc:docMk/>
            <pc:sldMk cId="3418364147" sldId="279"/>
            <ac:spMk id="46" creationId="{8C441670-9D33-4CB1-BBE6-60BF68F957CC}"/>
          </ac:spMkLst>
        </pc:spChg>
        <pc:picChg chg="mod ord">
          <ac:chgData name="Guest User" userId="85452c13d2e5fc94" providerId="Windows Live" clId="Web-{C2DDEA26-F72C-4A0A-8225-E25D0DDF1783}" dt="2019-10-22T04:15:02.988" v="2978" actId="1076"/>
          <ac:picMkLst>
            <pc:docMk/>
            <pc:sldMk cId="3418364147" sldId="279"/>
            <ac:picMk id="3" creationId="{00000000-0000-0000-0000-000000000000}"/>
          </ac:picMkLst>
        </pc:picChg>
        <pc:picChg chg="add mod">
          <ac:chgData name="Guest User" userId="85452c13d2e5fc94" providerId="Windows Live" clId="Web-{C2DDEA26-F72C-4A0A-8225-E25D0DDF1783}" dt="2019-10-22T04:16:07.879" v="3005" actId="1076"/>
          <ac:picMkLst>
            <pc:docMk/>
            <pc:sldMk cId="3418364147" sldId="279"/>
            <ac:picMk id="8" creationId="{3F4211E9-FCB1-4674-B70E-039B29148259}"/>
          </ac:picMkLst>
        </pc:picChg>
        <pc:picChg chg="add del mod">
          <ac:chgData name="Guest User" userId="85452c13d2e5fc94" providerId="Windows Live" clId="Web-{C2DDEA26-F72C-4A0A-8225-E25D0DDF1783}" dt="2019-10-22T03:37:13.329" v="1917"/>
          <ac:picMkLst>
            <pc:docMk/>
            <pc:sldMk cId="3418364147" sldId="279"/>
            <ac:picMk id="16" creationId="{D50BB28E-5663-49AC-B195-9BBBA2CA2EFB}"/>
          </ac:picMkLst>
        </pc:picChg>
        <pc:picChg chg="add del mod">
          <ac:chgData name="Guest User" userId="85452c13d2e5fc94" providerId="Windows Live" clId="Web-{C2DDEA26-F72C-4A0A-8225-E25D0DDF1783}" dt="2019-10-22T03:37:36.048" v="1922"/>
          <ac:picMkLst>
            <pc:docMk/>
            <pc:sldMk cId="3418364147" sldId="279"/>
            <ac:picMk id="18" creationId="{2EC5D1EC-F842-4E35-875C-CB6BB851A951}"/>
          </ac:picMkLst>
        </pc:picChg>
        <pc:picChg chg="add del mod ord">
          <ac:chgData name="Guest User" userId="85452c13d2e5fc94" providerId="Windows Live" clId="Web-{C2DDEA26-F72C-4A0A-8225-E25D0DDF1783}" dt="2019-10-22T03:58:24.746" v="2892"/>
          <ac:picMkLst>
            <pc:docMk/>
            <pc:sldMk cId="3418364147" sldId="279"/>
            <ac:picMk id="21" creationId="{69EDEA74-BE9A-42D6-A5AB-73CCE9675D14}"/>
          </ac:picMkLst>
        </pc:picChg>
        <pc:picChg chg="del">
          <ac:chgData name="Guest User" userId="85452c13d2e5fc94" providerId="Windows Live" clId="Web-{C2DDEA26-F72C-4A0A-8225-E25D0DDF1783}" dt="2019-10-22T02:31:19.437" v="472"/>
          <ac:picMkLst>
            <pc:docMk/>
            <pc:sldMk cId="3418364147" sldId="279"/>
            <ac:picMk id="22" creationId="{D7461348-2CF8-4E93-921F-026DF9B3B5AC}"/>
          </ac:picMkLst>
        </pc:picChg>
        <pc:picChg chg="add del mod">
          <ac:chgData name="Guest User" userId="85452c13d2e5fc94" providerId="Windows Live" clId="Web-{C2DDEA26-F72C-4A0A-8225-E25D0DDF1783}" dt="2019-10-22T04:02:57.154" v="2900"/>
          <ac:picMkLst>
            <pc:docMk/>
            <pc:sldMk cId="3418364147" sldId="279"/>
            <ac:picMk id="24" creationId="{92B0DCB1-13D4-436F-B885-BE90C12FD45B}"/>
          </ac:picMkLst>
        </pc:picChg>
        <pc:picChg chg="add del mod">
          <ac:chgData name="Guest User" userId="85452c13d2e5fc94" providerId="Windows Live" clId="Web-{C2DDEA26-F72C-4A0A-8225-E25D0DDF1783}" dt="2019-10-22T03:30:21.825" v="1821"/>
          <ac:picMkLst>
            <pc:docMk/>
            <pc:sldMk cId="3418364147" sldId="279"/>
            <ac:picMk id="31" creationId="{AA258878-6784-46A2-8290-2FE5463549EA}"/>
          </ac:picMkLst>
        </pc:picChg>
        <pc:picChg chg="add del mod">
          <ac:chgData name="Guest User" userId="85452c13d2e5fc94" providerId="Windows Live" clId="Web-{C2DDEA26-F72C-4A0A-8225-E25D0DDF1783}" dt="2019-10-22T03:30:20.935" v="1820"/>
          <ac:picMkLst>
            <pc:docMk/>
            <pc:sldMk cId="3418364147" sldId="279"/>
            <ac:picMk id="32" creationId="{F56C711A-8A78-4FCE-BFA7-86D96059FFC0}"/>
          </ac:picMkLst>
        </pc:picChg>
        <pc:picChg chg="add del mod">
          <ac:chgData name="Guest User" userId="85452c13d2e5fc94" providerId="Windows Live" clId="Web-{C2DDEA26-F72C-4A0A-8225-E25D0DDF1783}" dt="2019-10-22T04:12:41.643" v="2940"/>
          <ac:picMkLst>
            <pc:docMk/>
            <pc:sldMk cId="3418364147" sldId="279"/>
            <ac:picMk id="39" creationId="{E46A8667-9DC4-4A76-8E25-EEEE2AFEFCFB}"/>
          </ac:picMkLst>
        </pc:picChg>
        <pc:picChg chg="add mod">
          <ac:chgData name="Guest User" userId="85452c13d2e5fc94" providerId="Windows Live" clId="Web-{C2DDEA26-F72C-4A0A-8225-E25D0DDF1783}" dt="2019-10-22T04:16:04.145" v="3002" actId="1076"/>
          <ac:picMkLst>
            <pc:docMk/>
            <pc:sldMk cId="3418364147" sldId="279"/>
            <ac:picMk id="41" creationId="{5125DE5D-591F-42DB-98BA-E111D6EEC070}"/>
          </ac:picMkLst>
        </pc:picChg>
        <pc:picChg chg="add mod">
          <ac:chgData name="Guest User" userId="85452c13d2e5fc94" providerId="Windows Live" clId="Web-{C2DDEA26-F72C-4A0A-8225-E25D0DDF1783}" dt="2019-10-22T04:16:04.176" v="3003" actId="1076"/>
          <ac:picMkLst>
            <pc:docMk/>
            <pc:sldMk cId="3418364147" sldId="279"/>
            <ac:picMk id="43" creationId="{90E1EF61-37F0-42F4-A7E7-F55369D873C4}"/>
          </ac:picMkLst>
        </pc:picChg>
        <pc:picChg chg="del">
          <ac:chgData name="Guest User" userId="85452c13d2e5fc94" providerId="Windows Live" clId="Web-{C2DDEA26-F72C-4A0A-8225-E25D0DDF1783}" dt="2019-10-22T02:31:21.890" v="477"/>
          <ac:picMkLst>
            <pc:docMk/>
            <pc:sldMk cId="3418364147" sldId="279"/>
            <ac:picMk id="272" creationId="{AFE4579E-2DAC-4B40-9358-6B27383ABE95}"/>
          </ac:picMkLst>
        </pc:picChg>
        <pc:picChg chg="del">
          <ac:chgData name="Guest User" userId="85452c13d2e5fc94" providerId="Windows Live" clId="Web-{C2DDEA26-F72C-4A0A-8225-E25D0DDF1783}" dt="2019-10-22T02:31:21.796" v="476"/>
          <ac:picMkLst>
            <pc:docMk/>
            <pc:sldMk cId="3418364147" sldId="279"/>
            <ac:picMk id="274" creationId="{3F7BF2EF-DB1D-4E51-BBB8-94619C11D577}"/>
          </ac:picMkLst>
        </pc:picChg>
        <pc:picChg chg="del mod">
          <ac:chgData name="Guest User" userId="85452c13d2e5fc94" providerId="Windows Live" clId="Web-{C2DDEA26-F72C-4A0A-8225-E25D0DDF1783}" dt="2019-10-22T02:31:20.546" v="475"/>
          <ac:picMkLst>
            <pc:docMk/>
            <pc:sldMk cId="3418364147" sldId="279"/>
            <ac:picMk id="276" creationId="{9111AAFE-DDE6-4045-9657-77959BD56232}"/>
          </ac:picMkLst>
        </pc:picChg>
        <pc:picChg chg="del">
          <ac:chgData name="Guest User" userId="85452c13d2e5fc94" providerId="Windows Live" clId="Web-{C2DDEA26-F72C-4A0A-8225-E25D0DDF1783}" dt="2019-10-22T02:31:21.937" v="478"/>
          <ac:picMkLst>
            <pc:docMk/>
            <pc:sldMk cId="3418364147" sldId="279"/>
            <ac:picMk id="278" creationId="{76A7B8B3-1401-45E6-B30F-E13E582DA66A}"/>
          </ac:picMkLst>
        </pc:picChg>
        <pc:picChg chg="del">
          <ac:chgData name="Guest User" userId="85452c13d2e5fc94" providerId="Windows Live" clId="Web-{C2DDEA26-F72C-4A0A-8225-E25D0DDF1783}" dt="2019-10-22T02:31:20.203" v="473"/>
          <ac:picMkLst>
            <pc:docMk/>
            <pc:sldMk cId="3418364147" sldId="279"/>
            <ac:picMk id="280" creationId="{EFA2BE49-5D94-43BA-B777-051560081AEF}"/>
          </ac:picMkLst>
        </pc:picChg>
        <pc:picChg chg="del">
          <ac:chgData name="Guest User" userId="85452c13d2e5fc94" providerId="Windows Live" clId="Web-{C2DDEA26-F72C-4A0A-8225-E25D0DDF1783}" dt="2019-10-22T02:31:21.984" v="479"/>
          <ac:picMkLst>
            <pc:docMk/>
            <pc:sldMk cId="3418364147" sldId="279"/>
            <ac:picMk id="282" creationId="{4A12D5E1-67D1-427A-BE6E-5C881264F845}"/>
          </ac:picMkLst>
        </pc:picChg>
        <pc:picChg chg="del">
          <ac:chgData name="Guest User" userId="85452c13d2e5fc94" providerId="Windows Live" clId="Web-{C2DDEA26-F72C-4A0A-8225-E25D0DDF1783}" dt="2019-10-22T02:31:24.406" v="485"/>
          <ac:picMkLst>
            <pc:docMk/>
            <pc:sldMk cId="3418364147" sldId="279"/>
            <ac:picMk id="284" creationId="{BCD17F27-B422-40A9-978A-631FD66D39B8}"/>
          </ac:picMkLst>
        </pc:picChg>
      </pc:sldChg>
      <pc:sldChg chg="modSp">
        <pc:chgData name="Guest User" userId="85452c13d2e5fc94" providerId="Windows Live" clId="Web-{C2DDEA26-F72C-4A0A-8225-E25D0DDF1783}" dt="2019-10-22T03:30:03.716" v="1815" actId="20577"/>
        <pc:sldMkLst>
          <pc:docMk/>
          <pc:sldMk cId="1235954482" sldId="281"/>
        </pc:sldMkLst>
        <pc:spChg chg="mod">
          <ac:chgData name="Guest User" userId="85452c13d2e5fc94" providerId="Windows Live" clId="Web-{C2DDEA26-F72C-4A0A-8225-E25D0DDF1783}" dt="2019-10-22T03:30:03.716" v="1815" actId="20577"/>
          <ac:spMkLst>
            <pc:docMk/>
            <pc:sldMk cId="1235954482" sldId="281"/>
            <ac:spMk id="10" creationId="{9627F0F5-9489-4631-9EBD-9E7C3035570F}"/>
          </ac:spMkLst>
        </pc:spChg>
      </pc:sldChg>
      <pc:sldChg chg="addSp delSp modSp add replId modNotes">
        <pc:chgData name="Guest User" userId="85452c13d2e5fc94" providerId="Windows Live" clId="Web-{C2DDEA26-F72C-4A0A-8225-E25D0DDF1783}" dt="2019-10-22T07:40:23.932" v="5378"/>
        <pc:sldMkLst>
          <pc:docMk/>
          <pc:sldMk cId="1643958540" sldId="284"/>
        </pc:sldMkLst>
        <pc:spChg chg="add">
          <ac:chgData name="Guest User" userId="85452c13d2e5fc94" providerId="Windows Live" clId="Web-{C2DDEA26-F72C-4A0A-8225-E25D0DDF1783}" dt="2019-10-22T05:57:27.160" v="3277"/>
          <ac:spMkLst>
            <pc:docMk/>
            <pc:sldMk cId="1643958540" sldId="284"/>
            <ac:spMk id="4" creationId="{3DC004CF-D121-4893-AB58-A78FD2B4DDF6}"/>
          </ac:spMkLst>
        </pc:spChg>
        <pc:spChg chg="del">
          <ac:chgData name="Guest User" userId="85452c13d2e5fc94" providerId="Windows Live" clId="Web-{C2DDEA26-F72C-4A0A-8225-E25D0DDF1783}" dt="2019-10-22T05:58:11.426" v="3287"/>
          <ac:spMkLst>
            <pc:docMk/>
            <pc:sldMk cId="1643958540" sldId="284"/>
            <ac:spMk id="8" creationId="{00000000-0000-0000-0000-000000000000}"/>
          </ac:spMkLst>
        </pc:spChg>
        <pc:spChg chg="del">
          <ac:chgData name="Guest User" userId="85452c13d2e5fc94" providerId="Windows Live" clId="Web-{C2DDEA26-F72C-4A0A-8225-E25D0DDF1783}" dt="2019-10-22T05:58:11.426" v="3286"/>
          <ac:spMkLst>
            <pc:docMk/>
            <pc:sldMk cId="1643958540" sldId="284"/>
            <ac:spMk id="9" creationId="{00000000-0000-0000-0000-000000000000}"/>
          </ac:spMkLst>
        </pc:spChg>
        <pc:spChg chg="del mod">
          <ac:chgData name="Guest User" userId="85452c13d2e5fc94" providerId="Windows Live" clId="Web-{C2DDEA26-F72C-4A0A-8225-E25D0DDF1783}" dt="2019-10-22T05:56:21.035" v="3261"/>
          <ac:spMkLst>
            <pc:docMk/>
            <pc:sldMk cId="1643958540" sldId="284"/>
            <ac:spMk id="11" creationId="{025C8674-FC72-4915-AE47-8666B704114B}"/>
          </ac:spMkLst>
        </pc:spChg>
        <pc:spChg chg="add">
          <ac:chgData name="Guest User" userId="85452c13d2e5fc94" providerId="Windows Live" clId="Web-{C2DDEA26-F72C-4A0A-8225-E25D0DDF1783}" dt="2019-10-22T05:58:11.972" v="3288"/>
          <ac:spMkLst>
            <pc:docMk/>
            <pc:sldMk cId="1643958540" sldId="284"/>
            <ac:spMk id="15" creationId="{853628C7-25AE-4E0B-AC42-F6E00EA8747F}"/>
          </ac:spMkLst>
        </pc:spChg>
        <pc:spChg chg="add">
          <ac:chgData name="Guest User" userId="85452c13d2e5fc94" providerId="Windows Live" clId="Web-{C2DDEA26-F72C-4A0A-8225-E25D0DDF1783}" dt="2019-10-22T05:58:12.023" v="3290"/>
          <ac:spMkLst>
            <pc:docMk/>
            <pc:sldMk cId="1643958540" sldId="284"/>
            <ac:spMk id="19" creationId="{518EFC3B-2850-4741-AACE-46D8BDACBD31}"/>
          </ac:spMkLst>
        </pc:spChg>
        <pc:spChg chg="add mod">
          <ac:chgData name="Guest User" userId="85452c13d2e5fc94" providerId="Windows Live" clId="Web-{C2DDEA26-F72C-4A0A-8225-E25D0DDF1783}" dt="2019-10-22T06:03:29.098" v="3377" actId="20577"/>
          <ac:spMkLst>
            <pc:docMk/>
            <pc:sldMk cId="1643958540" sldId="284"/>
            <ac:spMk id="22" creationId="{D7F63C89-8AD0-48CF-AD32-558BCF6F7CA4}"/>
          </ac:spMkLst>
        </pc:spChg>
        <pc:picChg chg="add del">
          <ac:chgData name="Guest User" userId="85452c13d2e5fc94" providerId="Windows Live" clId="Web-{C2DDEA26-F72C-4A0A-8225-E25D0DDF1783}" dt="2019-10-22T05:58:11.426" v="3285"/>
          <ac:picMkLst>
            <pc:docMk/>
            <pc:sldMk cId="1643958540" sldId="284"/>
            <ac:picMk id="13" creationId="{23C9827E-B84A-4921-9B2D-460BE471DB5D}"/>
          </ac:picMkLst>
        </pc:picChg>
        <pc:picChg chg="add">
          <ac:chgData name="Guest User" userId="85452c13d2e5fc94" providerId="Windows Live" clId="Web-{C2DDEA26-F72C-4A0A-8225-E25D0DDF1783}" dt="2019-10-22T05:58:12.004" v="3289"/>
          <ac:picMkLst>
            <pc:docMk/>
            <pc:sldMk cId="1643958540" sldId="284"/>
            <ac:picMk id="17" creationId="{7D2862D0-242E-45EE-92D5-AB03642B65B1}"/>
          </ac:picMkLst>
        </pc:picChg>
        <pc:picChg chg="add mod">
          <ac:chgData name="Guest User" userId="85452c13d2e5fc94" providerId="Windows Live" clId="Web-{C2DDEA26-F72C-4A0A-8225-E25D0DDF1783}" dt="2019-10-22T06:02:49.394" v="3330" actId="14100"/>
          <ac:picMkLst>
            <pc:docMk/>
            <pc:sldMk cId="1643958540" sldId="284"/>
            <ac:picMk id="20" creationId="{594DDE6B-BC60-4AB5-AE08-B43A61FF30E3}"/>
          </ac:picMkLst>
        </pc:picChg>
      </pc:sldChg>
      <pc:sldChg chg="add del replId">
        <pc:chgData name="Guest User" userId="85452c13d2e5fc94" providerId="Windows Live" clId="Web-{C2DDEA26-F72C-4A0A-8225-E25D0DDF1783}" dt="2019-10-22T05:56:50.957" v="3267"/>
        <pc:sldMkLst>
          <pc:docMk/>
          <pc:sldMk cId="3394130958" sldId="285"/>
        </pc:sldMkLst>
      </pc:sldChg>
      <pc:sldChg chg="add del replId">
        <pc:chgData name="Guest User" userId="85452c13d2e5fc94" providerId="Windows Live" clId="Web-{C2DDEA26-F72C-4A0A-8225-E25D0DDF1783}" dt="2019-10-22T05:56:50.160" v="3266"/>
        <pc:sldMkLst>
          <pc:docMk/>
          <pc:sldMk cId="47840487" sldId="286"/>
        </pc:sldMkLst>
      </pc:sldChg>
      <pc:sldChg chg="add del replId">
        <pc:chgData name="Guest User" userId="85452c13d2e5fc94" providerId="Windows Live" clId="Web-{C2DDEA26-F72C-4A0A-8225-E25D0DDF1783}" dt="2019-10-22T05:56:52.082" v="3268"/>
        <pc:sldMkLst>
          <pc:docMk/>
          <pc:sldMk cId="1327552826" sldId="287"/>
        </pc:sldMkLst>
      </pc:sldChg>
      <pc:sldChg chg="add del replId">
        <pc:chgData name="Guest User" userId="85452c13d2e5fc94" providerId="Windows Live" clId="Web-{C2DDEA26-F72C-4A0A-8225-E25D0DDF1783}" dt="2019-10-22T05:56:52.894" v="3269"/>
        <pc:sldMkLst>
          <pc:docMk/>
          <pc:sldMk cId="1522363372" sldId="288"/>
        </pc:sldMkLst>
      </pc:sldChg>
      <pc:sldChg chg="addSp delSp modSp add replId modNotes">
        <pc:chgData name="Guest User" userId="85452c13d2e5fc94" providerId="Windows Live" clId="Web-{C2DDEA26-F72C-4A0A-8225-E25D0DDF1783}" dt="2019-10-22T07:41:04.369" v="5518"/>
        <pc:sldMkLst>
          <pc:docMk/>
          <pc:sldMk cId="742591354" sldId="289"/>
        </pc:sldMkLst>
        <pc:spChg chg="add">
          <ac:chgData name="Guest User" userId="85452c13d2e5fc94" providerId="Windows Live" clId="Web-{C2DDEA26-F72C-4A0A-8225-E25D0DDF1783}" dt="2019-10-22T05:57:34.238" v="3281"/>
          <ac:spMkLst>
            <pc:docMk/>
            <pc:sldMk cId="742591354" sldId="289"/>
            <ac:spMk id="4" creationId="{9108E5A6-9E06-4E8B-A601-37A2E91BEBDA}"/>
          </ac:spMkLst>
        </pc:spChg>
        <pc:spChg chg="del">
          <ac:chgData name="Guest User" userId="85452c13d2e5fc94" providerId="Windows Live" clId="Web-{C2DDEA26-F72C-4A0A-8225-E25D0DDF1783}" dt="2019-10-22T05:58:15.113" v="3292"/>
          <ac:spMkLst>
            <pc:docMk/>
            <pc:sldMk cId="742591354" sldId="289"/>
            <ac:spMk id="8" creationId="{00000000-0000-0000-0000-000000000000}"/>
          </ac:spMkLst>
        </pc:spChg>
        <pc:spChg chg="del">
          <ac:chgData name="Guest User" userId="85452c13d2e5fc94" providerId="Windows Live" clId="Web-{C2DDEA26-F72C-4A0A-8225-E25D0DDF1783}" dt="2019-10-22T05:58:15.113" v="3291"/>
          <ac:spMkLst>
            <pc:docMk/>
            <pc:sldMk cId="742591354" sldId="289"/>
            <ac:spMk id="9" creationId="{00000000-0000-0000-0000-000000000000}"/>
          </ac:spMkLst>
        </pc:spChg>
        <pc:spChg chg="del mod">
          <ac:chgData name="Guest User" userId="85452c13d2e5fc94" providerId="Windows Live" clId="Web-{C2DDEA26-F72C-4A0A-8225-E25D0DDF1783}" dt="2019-10-22T05:57:33.629" v="3280"/>
          <ac:spMkLst>
            <pc:docMk/>
            <pc:sldMk cId="742591354" sldId="289"/>
            <ac:spMk id="11" creationId="{025C8674-FC72-4915-AE47-8666B704114B}"/>
          </ac:spMkLst>
        </pc:spChg>
        <pc:spChg chg="add">
          <ac:chgData name="Guest User" userId="85452c13d2e5fc94" providerId="Windows Live" clId="Web-{C2DDEA26-F72C-4A0A-8225-E25D0DDF1783}" dt="2019-10-22T05:58:15.535" v="3293"/>
          <ac:spMkLst>
            <pc:docMk/>
            <pc:sldMk cId="742591354" sldId="289"/>
            <ac:spMk id="13" creationId="{9F8D4292-8C6F-487D-B7CF-9836D5C207FD}"/>
          </ac:spMkLst>
        </pc:spChg>
        <pc:spChg chg="add">
          <ac:chgData name="Guest User" userId="85452c13d2e5fc94" providerId="Windows Live" clId="Web-{C2DDEA26-F72C-4A0A-8225-E25D0DDF1783}" dt="2019-10-22T05:58:15.582" v="3295"/>
          <ac:spMkLst>
            <pc:docMk/>
            <pc:sldMk cId="742591354" sldId="289"/>
            <ac:spMk id="17" creationId="{51AC9687-3DE7-4AB4-8574-3E1C5E94F131}"/>
          </ac:spMkLst>
        </pc:spChg>
        <pc:spChg chg="add mod">
          <ac:chgData name="Guest User" userId="85452c13d2e5fc94" providerId="Windows Live" clId="Web-{C2DDEA26-F72C-4A0A-8225-E25D0DDF1783}" dt="2019-10-22T06:15:36.051" v="3506" actId="1076"/>
          <ac:spMkLst>
            <pc:docMk/>
            <pc:sldMk cId="742591354" sldId="289"/>
            <ac:spMk id="24" creationId="{990792A2-563C-463C-8626-6F454D5BD355}"/>
          </ac:spMkLst>
        </pc:spChg>
        <pc:picChg chg="add">
          <ac:chgData name="Guest User" userId="85452c13d2e5fc94" providerId="Windows Live" clId="Web-{C2DDEA26-F72C-4A0A-8225-E25D0DDF1783}" dt="2019-10-22T05:58:15.566" v="3294"/>
          <ac:picMkLst>
            <pc:docMk/>
            <pc:sldMk cId="742591354" sldId="289"/>
            <ac:picMk id="15" creationId="{9AB94C1E-0B19-4853-BEBF-9080B671F80D}"/>
          </ac:picMkLst>
        </pc:picChg>
        <pc:picChg chg="add mod">
          <ac:chgData name="Guest User" userId="85452c13d2e5fc94" providerId="Windows Live" clId="Web-{C2DDEA26-F72C-4A0A-8225-E25D0DDF1783}" dt="2019-10-22T06:04:41.973" v="3386" actId="1076"/>
          <ac:picMkLst>
            <pc:docMk/>
            <pc:sldMk cId="742591354" sldId="289"/>
            <ac:picMk id="18" creationId="{A7C018A6-340C-4EB9-B0EC-283DDC2DE264}"/>
          </ac:picMkLst>
        </pc:picChg>
        <pc:picChg chg="add del mod">
          <ac:chgData name="Guest User" userId="85452c13d2e5fc94" providerId="Windows Live" clId="Web-{C2DDEA26-F72C-4A0A-8225-E25D0DDF1783}" dt="2019-10-22T06:06:44.270" v="3388"/>
          <ac:picMkLst>
            <pc:docMk/>
            <pc:sldMk cId="742591354" sldId="289"/>
            <ac:picMk id="20" creationId="{4A987AFE-8C87-4B29-AF4A-388342E7ACDB}"/>
          </ac:picMkLst>
        </pc:picChg>
        <pc:picChg chg="add mod">
          <ac:chgData name="Guest User" userId="85452c13d2e5fc94" providerId="Windows Live" clId="Web-{C2DDEA26-F72C-4A0A-8225-E25D0DDF1783}" dt="2019-10-22T06:13:51.207" v="3394" actId="1076"/>
          <ac:picMkLst>
            <pc:docMk/>
            <pc:sldMk cId="742591354" sldId="289"/>
            <ac:picMk id="22" creationId="{53CC0258-0E65-427C-9A63-1C2CE12ADBB1}"/>
          </ac:picMkLst>
        </pc:picChg>
      </pc:sldChg>
      <pc:sldChg chg="add del replId">
        <pc:chgData name="Guest User" userId="85452c13d2e5fc94" providerId="Windows Live" clId="Web-{C2DDEA26-F72C-4A0A-8225-E25D0DDF1783}" dt="2019-10-22T05:57:00.597" v="3271"/>
        <pc:sldMkLst>
          <pc:docMk/>
          <pc:sldMk cId="2628972823" sldId="290"/>
        </pc:sldMkLst>
      </pc:sldChg>
      <pc:sldChg chg="addSp delSp modSp add replId modNotes">
        <pc:chgData name="Guest User" userId="85452c13d2e5fc94" providerId="Windows Live" clId="Web-{C2DDEA26-F72C-4A0A-8225-E25D0DDF1783}" dt="2019-10-22T07:41:19.354" v="5537"/>
        <pc:sldMkLst>
          <pc:docMk/>
          <pc:sldMk cId="4084937250" sldId="290"/>
        </pc:sldMkLst>
        <pc:spChg chg="del">
          <ac:chgData name="Guest User" userId="85452c13d2e5fc94" providerId="Windows Live" clId="Web-{C2DDEA26-F72C-4A0A-8225-E25D0DDF1783}" dt="2019-10-22T06:15:49.957" v="3510"/>
          <ac:spMkLst>
            <pc:docMk/>
            <pc:sldMk cId="4084937250" sldId="290"/>
            <ac:spMk id="24" creationId="{990792A2-563C-463C-8626-6F454D5BD355}"/>
          </ac:spMkLst>
        </pc:spChg>
        <pc:graphicFrameChg chg="add mod modGraphic">
          <ac:chgData name="Guest User" userId="85452c13d2e5fc94" providerId="Windows Live" clId="Web-{C2DDEA26-F72C-4A0A-8225-E25D0DDF1783}" dt="2019-10-22T07:01:16.912" v="4495"/>
          <ac:graphicFrameMkLst>
            <pc:docMk/>
            <pc:sldMk cId="4084937250" sldId="290"/>
            <ac:graphicFrameMk id="8" creationId="{13C4448A-6C5E-4F47-B330-4AFCC5098FCC}"/>
          </ac:graphicFrameMkLst>
        </pc:graphicFrameChg>
        <pc:picChg chg="add mod">
          <ac:chgData name="Guest User" userId="85452c13d2e5fc94" providerId="Windows Live" clId="Web-{C2DDEA26-F72C-4A0A-8225-E25D0DDF1783}" dt="2019-10-22T06:33:48.005" v="3577" actId="1076"/>
          <ac:picMkLst>
            <pc:docMk/>
            <pc:sldMk cId="4084937250" sldId="290"/>
            <ac:picMk id="9" creationId="{8F971BBC-D88F-4108-B59B-B3FF08A6DD91}"/>
          </ac:picMkLst>
        </pc:picChg>
        <pc:picChg chg="del">
          <ac:chgData name="Guest User" userId="85452c13d2e5fc94" providerId="Windows Live" clId="Web-{C2DDEA26-F72C-4A0A-8225-E25D0DDF1783}" dt="2019-10-22T06:15:49.957" v="3512"/>
          <ac:picMkLst>
            <pc:docMk/>
            <pc:sldMk cId="4084937250" sldId="290"/>
            <ac:picMk id="18" creationId="{A7C018A6-340C-4EB9-B0EC-283DDC2DE264}"/>
          </ac:picMkLst>
        </pc:picChg>
        <pc:picChg chg="del">
          <ac:chgData name="Guest User" userId="85452c13d2e5fc94" providerId="Windows Live" clId="Web-{C2DDEA26-F72C-4A0A-8225-E25D0DDF1783}" dt="2019-10-22T06:15:49.957" v="3511"/>
          <ac:picMkLst>
            <pc:docMk/>
            <pc:sldMk cId="4084937250" sldId="290"/>
            <ac:picMk id="22" creationId="{53CC0258-0E65-427C-9A63-1C2CE12ADBB1}"/>
          </ac:picMkLst>
        </pc:picChg>
      </pc:sldChg>
      <pc:sldChg chg="addSp delSp modSp add replId modNotes">
        <pc:chgData name="Guest User" userId="85452c13d2e5fc94" providerId="Windows Live" clId="Web-{C2DDEA26-F72C-4A0A-8225-E25D0DDF1783}" dt="2019-10-22T07:41:42.229" v="5608"/>
        <pc:sldMkLst>
          <pc:docMk/>
          <pc:sldMk cId="1818809899" sldId="291"/>
        </pc:sldMkLst>
        <pc:spChg chg="add mod ord">
          <ac:chgData name="Guest User" userId="85452c13d2e5fc94" providerId="Windows Live" clId="Web-{C2DDEA26-F72C-4A0A-8225-E25D0DDF1783}" dt="2019-10-22T07:23:23.944" v="4771" actId="1076"/>
          <ac:spMkLst>
            <pc:docMk/>
            <pc:sldMk cId="1818809899" sldId="291"/>
            <ac:spMk id="16" creationId="{96BFC848-1D71-4DB8-ABB4-446D9C44778C}"/>
          </ac:spMkLst>
        </pc:spChg>
        <pc:graphicFrameChg chg="add del mod modGraphic">
          <ac:chgData name="Guest User" userId="85452c13d2e5fc94" providerId="Windows Live" clId="Web-{C2DDEA26-F72C-4A0A-8225-E25D0DDF1783}" dt="2019-10-22T07:23:56.887" v="4773"/>
          <ac:graphicFrameMkLst>
            <pc:docMk/>
            <pc:sldMk cId="1818809899" sldId="291"/>
            <ac:graphicFrameMk id="18" creationId="{045778B9-C110-4B6D-9271-6A716A75C251}"/>
          </ac:graphicFrameMkLst>
        </pc:graphicFrameChg>
        <pc:graphicFrameChg chg="add mod modGraphic">
          <ac:chgData name="Guest User" userId="85452c13d2e5fc94" providerId="Windows Live" clId="Web-{C2DDEA26-F72C-4A0A-8225-E25D0DDF1783}" dt="2019-10-22T07:24:53.897" v="4807"/>
          <ac:graphicFrameMkLst>
            <pc:docMk/>
            <pc:sldMk cId="1818809899" sldId="291"/>
            <ac:graphicFrameMk id="21" creationId="{F3370E57-6EAB-4AA8-9020-10C50B215B43}"/>
          </ac:graphicFrameMkLst>
        </pc:graphicFrameChg>
        <pc:picChg chg="add mod ord">
          <ac:chgData name="Guest User" userId="85452c13d2e5fc94" providerId="Windows Live" clId="Web-{C2DDEA26-F72C-4A0A-8225-E25D0DDF1783}" dt="2019-10-22T07:20:40.600" v="4762" actId="14100"/>
          <ac:picMkLst>
            <pc:docMk/>
            <pc:sldMk cId="1818809899" sldId="291"/>
            <ac:picMk id="8" creationId="{E27754E5-C1C4-477E-9B82-C1CC97BC48D3}"/>
          </ac:picMkLst>
        </pc:picChg>
        <pc:picChg chg="add mod ord">
          <ac:chgData name="Guest User" userId="85452c13d2e5fc94" providerId="Windows Live" clId="Web-{C2DDEA26-F72C-4A0A-8225-E25D0DDF1783}" dt="2019-10-22T07:21:53.913" v="4766" actId="1076"/>
          <ac:picMkLst>
            <pc:docMk/>
            <pc:sldMk cId="1818809899" sldId="291"/>
            <ac:picMk id="10" creationId="{8CF21689-53C3-4D1B-8CCD-CBED3C2C24D7}"/>
          </ac:picMkLst>
        </pc:picChg>
        <pc:picChg chg="add mod ord">
          <ac:chgData name="Guest User" userId="85452c13d2e5fc94" providerId="Windows Live" clId="Web-{C2DDEA26-F72C-4A0A-8225-E25D0DDF1783}" dt="2019-10-22T07:22:00.460" v="4769" actId="14100"/>
          <ac:picMkLst>
            <pc:docMk/>
            <pc:sldMk cId="1818809899" sldId="291"/>
            <ac:picMk id="12" creationId="{CC6E2440-DA20-427D-8C38-C5B0243CCFF0}"/>
          </ac:picMkLst>
        </pc:picChg>
      </pc:sldChg>
      <pc:sldChg chg="add del replId">
        <pc:chgData name="Guest User" userId="85452c13d2e5fc94" providerId="Windows Live" clId="Web-{C2DDEA26-F72C-4A0A-8225-E25D0DDF1783}" dt="2019-10-22T06:15:53.207" v="3513"/>
        <pc:sldMkLst>
          <pc:docMk/>
          <pc:sldMk cId="4053372427" sldId="291"/>
        </pc:sldMkLst>
      </pc:sldChg>
      <pc:sldChg chg="addSp delSp modSp add replId modNotes">
        <pc:chgData name="Guest User" userId="85452c13d2e5fc94" providerId="Windows Live" clId="Web-{C2DDEA26-F72C-4A0A-8225-E25D0DDF1783}" dt="2019-10-22T07:42:30.635" v="5735"/>
        <pc:sldMkLst>
          <pc:docMk/>
          <pc:sldMk cId="400689201" sldId="292"/>
        </pc:sldMkLst>
        <pc:spChg chg="add mod">
          <ac:chgData name="Guest User" userId="85452c13d2e5fc94" providerId="Windows Live" clId="Web-{C2DDEA26-F72C-4A0A-8225-E25D0DDF1783}" dt="2019-10-22T07:07:23.865" v="4587" actId="20577"/>
          <ac:spMkLst>
            <pc:docMk/>
            <pc:sldMk cId="400689201" sldId="292"/>
            <ac:spMk id="12" creationId="{AC8C8413-F3CA-488E-B7C8-057D02C5E3A8}"/>
          </ac:spMkLst>
        </pc:spChg>
        <pc:spChg chg="add mod ord">
          <ac:chgData name="Guest User" userId="85452c13d2e5fc94" providerId="Windows Live" clId="Web-{C2DDEA26-F72C-4A0A-8225-E25D0DDF1783}" dt="2019-10-22T07:13:17.803" v="4634"/>
          <ac:spMkLst>
            <pc:docMk/>
            <pc:sldMk cId="400689201" sldId="292"/>
            <ac:spMk id="30" creationId="{084F5BB9-BF25-4257-853E-749DC699977F}"/>
          </ac:spMkLst>
        </pc:spChg>
        <pc:graphicFrameChg chg="add del mod modGraphic">
          <ac:chgData name="Guest User" userId="85452c13d2e5fc94" providerId="Windows Live" clId="Web-{C2DDEA26-F72C-4A0A-8225-E25D0DDF1783}" dt="2019-10-22T07:12:35.334" v="4631"/>
          <ac:graphicFrameMkLst>
            <pc:docMk/>
            <pc:sldMk cId="400689201" sldId="292"/>
            <ac:graphicFrameMk id="14" creationId="{54B537E1-6DC4-41F2-9A54-41577EC49777}"/>
          </ac:graphicFrameMkLst>
        </pc:graphicFrameChg>
        <pc:graphicFrameChg chg="add del">
          <ac:chgData name="Guest User" userId="85452c13d2e5fc94" providerId="Windows Live" clId="Web-{C2DDEA26-F72C-4A0A-8225-E25D0DDF1783}" dt="2019-10-22T07:13:59.147" v="4638"/>
          <ac:graphicFrameMkLst>
            <pc:docMk/>
            <pc:sldMk cId="400689201" sldId="292"/>
            <ac:graphicFrameMk id="31" creationId="{B6FA7C0B-EA7B-4A14-A78D-F87E76A77315}"/>
          </ac:graphicFrameMkLst>
        </pc:graphicFrameChg>
        <pc:graphicFrameChg chg="add mod modGraphic">
          <ac:chgData name="Guest User" userId="85452c13d2e5fc94" providerId="Windows Live" clId="Web-{C2DDEA26-F72C-4A0A-8225-E25D0DDF1783}" dt="2019-10-22T07:18:42.350" v="4735"/>
          <ac:graphicFrameMkLst>
            <pc:docMk/>
            <pc:sldMk cId="400689201" sldId="292"/>
            <ac:graphicFrameMk id="33" creationId="{5AD6491D-EB4D-4617-A988-4C70A19EA08E}"/>
          </ac:graphicFrameMkLst>
        </pc:graphicFrameChg>
        <pc:graphicFrameChg chg="add del">
          <ac:chgData name="Guest User" userId="85452c13d2e5fc94" providerId="Windows Live" clId="Web-{C2DDEA26-F72C-4A0A-8225-E25D0DDF1783}" dt="2019-10-22T07:24:14.225" v="4779"/>
          <ac:graphicFrameMkLst>
            <pc:docMk/>
            <pc:sldMk cId="400689201" sldId="292"/>
            <ac:graphicFrameMk id="35" creationId="{758EA576-284C-4227-8314-1FE359C4FCF2}"/>
          </ac:graphicFrameMkLst>
        </pc:graphicFrameChg>
        <pc:graphicFrameChg chg="add del">
          <ac:chgData name="Guest User" userId="85452c13d2e5fc94" providerId="Windows Live" clId="Web-{C2DDEA26-F72C-4A0A-8225-E25D0DDF1783}" dt="2019-10-22T07:24:17.163" v="4781"/>
          <ac:graphicFrameMkLst>
            <pc:docMk/>
            <pc:sldMk cId="400689201" sldId="292"/>
            <ac:graphicFrameMk id="36" creationId="{41B5993D-2483-4F5E-A5CF-042EDECFE4A8}"/>
          </ac:graphicFrameMkLst>
        </pc:graphicFrameChg>
        <pc:picChg chg="mod">
          <ac:chgData name="Guest User" userId="85452c13d2e5fc94" providerId="Windows Live" clId="Web-{C2DDEA26-F72C-4A0A-8225-E25D0DDF1783}" dt="2019-10-22T07:13:22.787" v="4636" actId="1076"/>
          <ac:picMkLst>
            <pc:docMk/>
            <pc:sldMk cId="400689201" sldId="292"/>
            <ac:picMk id="3" creationId="{00000000-0000-0000-0000-000000000000}"/>
          </ac:picMkLst>
        </pc:picChg>
        <pc:picChg chg="add mod ord">
          <ac:chgData name="Guest User" userId="85452c13d2e5fc94" providerId="Windows Live" clId="Web-{C2DDEA26-F72C-4A0A-8225-E25D0DDF1783}" dt="2019-10-22T07:17:07.741" v="4666" actId="14100"/>
          <ac:picMkLst>
            <pc:docMk/>
            <pc:sldMk cId="400689201" sldId="292"/>
            <ac:picMk id="8" creationId="{30D44117-C35F-46AF-B55D-6A18833066C2}"/>
          </ac:picMkLst>
        </pc:picChg>
        <pc:picChg chg="add mod ord">
          <ac:chgData name="Guest User" userId="85452c13d2e5fc94" providerId="Windows Live" clId="Web-{C2DDEA26-F72C-4A0A-8225-E25D0DDF1783}" dt="2019-10-22T07:17:02.241" v="4664" actId="14100"/>
          <ac:picMkLst>
            <pc:docMk/>
            <pc:sldMk cId="400689201" sldId="292"/>
            <ac:picMk id="10" creationId="{F4A79BD6-A71C-440D-AA8A-E55EC1F87D2F}"/>
          </ac:picMkLst>
        </pc:picChg>
      </pc:sldChg>
      <pc:sldChg chg="add del replId">
        <pc:chgData name="Guest User" userId="85452c13d2e5fc94" providerId="Windows Live" clId="Web-{C2DDEA26-F72C-4A0A-8225-E25D0DDF1783}" dt="2019-10-22T06:15:53.895" v="3514"/>
        <pc:sldMkLst>
          <pc:docMk/>
          <pc:sldMk cId="1914616398" sldId="292"/>
        </pc:sldMkLst>
      </pc:sldChg>
      <pc:sldChg chg="add del replId">
        <pc:chgData name="Guest User" userId="85452c13d2e5fc94" providerId="Windows Live" clId="Web-{C2DDEA26-F72C-4A0A-8225-E25D0DDF1783}" dt="2019-10-22T06:32:46.645" v="3548"/>
        <pc:sldMkLst>
          <pc:docMk/>
          <pc:sldMk cId="1478362841" sldId="293"/>
        </pc:sldMkLst>
      </pc:sldChg>
      <pc:sldChg chg="addSp delSp modSp add replId modNotes">
        <pc:chgData name="Guest User" userId="85452c13d2e5fc94" providerId="Windows Live" clId="Web-{C2DDEA26-F72C-4A0A-8225-E25D0DDF1783}" dt="2019-10-22T08:00:28.229" v="5877"/>
        <pc:sldMkLst>
          <pc:docMk/>
          <pc:sldMk cId="3221566903" sldId="297"/>
        </pc:sldMkLst>
        <pc:spChg chg="del">
          <ac:chgData name="Guest User" userId="85452c13d2e5fc94" providerId="Windows Live" clId="Web-{C2DDEA26-F72C-4A0A-8225-E25D0DDF1783}" dt="2019-10-22T07:08:32.740" v="4605"/>
          <ac:spMkLst>
            <pc:docMk/>
            <pc:sldMk cId="3221566903" sldId="297"/>
            <ac:spMk id="12" creationId="{AC8C8413-F3CA-488E-B7C8-057D02C5E3A8}"/>
          </ac:spMkLst>
        </pc:spChg>
        <pc:spChg chg="add del mod">
          <ac:chgData name="Guest User" userId="85452c13d2e5fc94" providerId="Windows Live" clId="Web-{C2DDEA26-F72C-4A0A-8225-E25D0DDF1783}" dt="2019-10-22T07:25:16.788" v="4809"/>
          <ac:spMkLst>
            <pc:docMk/>
            <pc:sldMk cId="3221566903" sldId="297"/>
            <ac:spMk id="14" creationId="{DDD3ACB8-92DB-48CC-A978-C66C55C854C5}"/>
          </ac:spMkLst>
        </pc:spChg>
        <pc:spChg chg="mod">
          <ac:chgData name="Guest User" userId="85452c13d2e5fc94" providerId="Windows Live" clId="Web-{C2DDEA26-F72C-4A0A-8225-E25D0DDF1783}" dt="2019-10-22T07:48:53.745" v="5824" actId="20577"/>
          <ac:spMkLst>
            <pc:docMk/>
            <pc:sldMk cId="3221566903" sldId="297"/>
            <ac:spMk id="17" creationId="{51AC9687-3DE7-4AB4-8574-3E1C5E94F131}"/>
          </ac:spMkLst>
        </pc:spChg>
        <pc:spChg chg="add mod">
          <ac:chgData name="Guest User" userId="85452c13d2e5fc94" providerId="Windows Live" clId="Web-{C2DDEA26-F72C-4A0A-8225-E25D0DDF1783}" dt="2019-10-22T07:35:17.166" v="5118" actId="14100"/>
          <ac:spMkLst>
            <pc:docMk/>
            <pc:sldMk cId="3221566903" sldId="297"/>
            <ac:spMk id="854" creationId="{DF9B9F9C-24C3-4751-B621-ABAA364B84DA}"/>
          </ac:spMkLst>
        </pc:spChg>
        <pc:spChg chg="add del">
          <ac:chgData name="Guest User" userId="85452c13d2e5fc94" providerId="Windows Live" clId="Web-{C2DDEA26-F72C-4A0A-8225-E25D0DDF1783}" dt="2019-10-22T07:35:43.651" v="5120"/>
          <ac:spMkLst>
            <pc:docMk/>
            <pc:sldMk cId="3221566903" sldId="297"/>
            <ac:spMk id="861" creationId="{52E1FA4D-E259-400D-B5BB-57BDBAE6472C}"/>
          </ac:spMkLst>
        </pc:spChg>
        <pc:spChg chg="add mod">
          <ac:chgData name="Guest User" userId="85452c13d2e5fc94" providerId="Windows Live" clId="Web-{C2DDEA26-F72C-4A0A-8225-E25D0DDF1783}" dt="2019-10-22T07:37:55.151" v="5168" actId="20577"/>
          <ac:spMkLst>
            <pc:docMk/>
            <pc:sldMk cId="3221566903" sldId="297"/>
            <ac:spMk id="864" creationId="{9DBC948A-13B4-4216-AB45-D3E63A92702A}"/>
          </ac:spMkLst>
        </pc:spChg>
        <pc:spChg chg="add mod">
          <ac:chgData name="Guest User" userId="85452c13d2e5fc94" providerId="Windows Live" clId="Web-{C2DDEA26-F72C-4A0A-8225-E25D0DDF1783}" dt="2019-10-22T07:58:23.526" v="5869"/>
          <ac:spMkLst>
            <pc:docMk/>
            <pc:sldMk cId="3221566903" sldId="297"/>
            <ac:spMk id="867" creationId="{E7FBB6AB-216E-4097-97B1-95CE181942F1}"/>
          </ac:spMkLst>
        </pc:spChg>
        <pc:spChg chg="add mod">
          <ac:chgData name="Guest User" userId="85452c13d2e5fc94" providerId="Windows Live" clId="Web-{C2DDEA26-F72C-4A0A-8225-E25D0DDF1783}" dt="2019-10-22T07:58:27.823" v="5870"/>
          <ac:spMkLst>
            <pc:docMk/>
            <pc:sldMk cId="3221566903" sldId="297"/>
            <ac:spMk id="868" creationId="{4F2D2F31-6DB0-4B67-B72E-0697BD5D9C57}"/>
          </ac:spMkLst>
        </pc:spChg>
        <pc:spChg chg="add mod">
          <ac:chgData name="Guest User" userId="85452c13d2e5fc94" providerId="Windows Live" clId="Web-{C2DDEA26-F72C-4A0A-8225-E25D0DDF1783}" dt="2019-10-22T07:38:11.979" v="5192" actId="20577"/>
          <ac:spMkLst>
            <pc:docMk/>
            <pc:sldMk cId="3221566903" sldId="297"/>
            <ac:spMk id="871" creationId="{D90D2A79-FF7D-4121-A44E-4C318C509978}"/>
          </ac:spMkLst>
        </pc:spChg>
        <pc:spChg chg="add mod">
          <ac:chgData name="Guest User" userId="85452c13d2e5fc94" providerId="Windows Live" clId="Web-{C2DDEA26-F72C-4A0A-8225-E25D0DDF1783}" dt="2019-10-22T07:38:55.307" v="5265" actId="1076"/>
          <ac:spMkLst>
            <pc:docMk/>
            <pc:sldMk cId="3221566903" sldId="297"/>
            <ac:spMk id="874" creationId="{D7055DCC-0F54-4885-A88D-53E84F0967C1}"/>
          </ac:spMkLst>
        </pc:spChg>
        <pc:spChg chg="add mod">
          <ac:chgData name="Guest User" userId="85452c13d2e5fc94" providerId="Windows Live" clId="Web-{C2DDEA26-F72C-4A0A-8225-E25D0DDF1783}" dt="2019-10-22T07:39:23.260" v="5286" actId="1076"/>
          <ac:spMkLst>
            <pc:docMk/>
            <pc:sldMk cId="3221566903" sldId="297"/>
            <ac:spMk id="877" creationId="{910361CD-D619-47F9-8859-601A98E21174}"/>
          </ac:spMkLst>
        </pc:spChg>
        <pc:spChg chg="add mod">
          <ac:chgData name="Guest User" userId="85452c13d2e5fc94" providerId="Windows Live" clId="Web-{C2DDEA26-F72C-4A0A-8225-E25D0DDF1783}" dt="2019-10-22T07:48:59.979" v="5828" actId="1076"/>
          <ac:spMkLst>
            <pc:docMk/>
            <pc:sldMk cId="3221566903" sldId="297"/>
            <ac:spMk id="884" creationId="{7D5373A8-F6B2-4374-AAB9-871360197EEB}"/>
          </ac:spMkLst>
        </pc:spChg>
        <pc:spChg chg="add mod ord">
          <ac:chgData name="Guest User" userId="85452c13d2e5fc94" providerId="Windows Live" clId="Web-{C2DDEA26-F72C-4A0A-8225-E25D0DDF1783}" dt="2019-10-22T07:51:54.245" v="5844"/>
          <ac:spMkLst>
            <pc:docMk/>
            <pc:sldMk cId="3221566903" sldId="297"/>
            <ac:spMk id="885" creationId="{9AD6B677-2148-4709-899C-175D8A21398C}"/>
          </ac:spMkLst>
        </pc:spChg>
        <pc:spChg chg="add mod">
          <ac:chgData name="Guest User" userId="85452c13d2e5fc94" providerId="Windows Live" clId="Web-{C2DDEA26-F72C-4A0A-8225-E25D0DDF1783}" dt="2019-10-22T07:52:28.135" v="5868" actId="1076"/>
          <ac:spMkLst>
            <pc:docMk/>
            <pc:sldMk cId="3221566903" sldId="297"/>
            <ac:spMk id="886" creationId="{9D47F9DE-23BB-4700-9C40-3F643A91EC13}"/>
          </ac:spMkLst>
        </pc:spChg>
        <pc:graphicFrameChg chg="add del mod modGraphic">
          <ac:chgData name="Guest User" userId="85452c13d2e5fc94" providerId="Windows Live" clId="Web-{C2DDEA26-F72C-4A0A-8225-E25D0DDF1783}" dt="2019-10-22T07:42:59.994" v="5736"/>
          <ac:graphicFrameMkLst>
            <pc:docMk/>
            <pc:sldMk cId="3221566903" sldId="297"/>
            <ac:graphicFrameMk id="16" creationId="{E7EA714C-359D-40FD-9D7E-7C7EBB08F7AD}"/>
          </ac:graphicFrameMkLst>
        </pc:graphicFrameChg>
        <pc:graphicFrameChg chg="add del mod modGraphic">
          <ac:chgData name="Guest User" userId="85452c13d2e5fc94" providerId="Windows Live" clId="Web-{C2DDEA26-F72C-4A0A-8225-E25D0DDF1783}" dt="2019-10-22T07:30:17.010" v="4902"/>
          <ac:graphicFrameMkLst>
            <pc:docMk/>
            <pc:sldMk cId="3221566903" sldId="297"/>
            <ac:graphicFrameMk id="283" creationId="{8CA647E0-6A3A-4A30-BF14-68E108E03BDC}"/>
          </ac:graphicFrameMkLst>
        </pc:graphicFrameChg>
        <pc:graphicFrameChg chg="add del mod modGraphic">
          <ac:chgData name="Guest User" userId="85452c13d2e5fc94" providerId="Windows Live" clId="Web-{C2DDEA26-F72C-4A0A-8225-E25D0DDF1783}" dt="2019-10-22T07:31:05.353" v="4905"/>
          <ac:graphicFrameMkLst>
            <pc:docMk/>
            <pc:sldMk cId="3221566903" sldId="297"/>
            <ac:graphicFrameMk id="744" creationId="{C022EF78-0530-4D0C-8D3C-62C4E44CD1AE}"/>
          </ac:graphicFrameMkLst>
        </pc:graphicFrameChg>
        <pc:graphicFrameChg chg="add del mod ord modGraphic">
          <ac:chgData name="Guest User" userId="85452c13d2e5fc94" providerId="Windows Live" clId="Web-{C2DDEA26-F72C-4A0A-8225-E25D0DDF1783}" dt="2019-10-22T07:34:48.057" v="5110"/>
          <ac:graphicFrameMkLst>
            <pc:docMk/>
            <pc:sldMk cId="3221566903" sldId="297"/>
            <ac:graphicFrameMk id="766" creationId="{72DFD626-E95E-4F8B-86DA-6AA20F004998}"/>
          </ac:graphicFrameMkLst>
        </pc:graphicFrameChg>
        <pc:picChg chg="ord">
          <ac:chgData name="Guest User" userId="85452c13d2e5fc94" providerId="Windows Live" clId="Web-{C2DDEA26-F72C-4A0A-8225-E25D0DDF1783}" dt="2019-10-22T07:51:52.104" v="5843"/>
          <ac:picMkLst>
            <pc:docMk/>
            <pc:sldMk cId="3221566903" sldId="297"/>
            <ac:picMk id="3" creationId="{00000000-0000-0000-0000-000000000000}"/>
          </ac:picMkLst>
        </pc:picChg>
        <pc:picChg chg="del">
          <ac:chgData name="Guest User" userId="85452c13d2e5fc94" providerId="Windows Live" clId="Web-{C2DDEA26-F72C-4A0A-8225-E25D0DDF1783}" dt="2019-10-22T07:08:33.975" v="4607"/>
          <ac:picMkLst>
            <pc:docMk/>
            <pc:sldMk cId="3221566903" sldId="297"/>
            <ac:picMk id="8" creationId="{30D44117-C35F-46AF-B55D-6A18833066C2}"/>
          </ac:picMkLst>
        </pc:picChg>
        <pc:picChg chg="add del mod">
          <ac:chgData name="Guest User" userId="85452c13d2e5fc94" providerId="Windows Live" clId="Web-{C2DDEA26-F72C-4A0A-8225-E25D0DDF1783}" dt="2019-10-22T07:25:14.553" v="4808"/>
          <ac:picMkLst>
            <pc:docMk/>
            <pc:sldMk cId="3221566903" sldId="297"/>
            <ac:picMk id="9" creationId="{5261F2D6-1603-4983-9DB7-3B1CA0AAC86F}"/>
          </ac:picMkLst>
        </pc:picChg>
        <pc:picChg chg="del">
          <ac:chgData name="Guest User" userId="85452c13d2e5fc94" providerId="Windows Live" clId="Web-{C2DDEA26-F72C-4A0A-8225-E25D0DDF1783}" dt="2019-10-22T07:08:33.569" v="4606"/>
          <ac:picMkLst>
            <pc:docMk/>
            <pc:sldMk cId="3221566903" sldId="297"/>
            <ac:picMk id="10" creationId="{F4A79BD6-A71C-440D-AA8A-E55EC1F87D2F}"/>
          </ac:picMkLst>
        </pc:picChg>
        <pc:picChg chg="add del mod">
          <ac:chgData name="Guest User" userId="85452c13d2e5fc94" providerId="Windows Live" clId="Web-{C2DDEA26-F72C-4A0A-8225-E25D0DDF1783}" dt="2019-10-22T07:36:25.197" v="5128"/>
          <ac:picMkLst>
            <pc:docMk/>
            <pc:sldMk cId="3221566903" sldId="297"/>
            <ac:picMk id="862" creationId="{00201302-65B1-4121-8BD9-2DE526A554D7}"/>
          </ac:picMkLst>
        </pc:picChg>
        <pc:picChg chg="add mod">
          <ac:chgData name="Guest User" userId="85452c13d2e5fc94" providerId="Windows Live" clId="Web-{C2DDEA26-F72C-4A0A-8225-E25D0DDF1783}" dt="2019-10-22T07:36:32.338" v="5135" actId="1076"/>
          <ac:picMkLst>
            <pc:docMk/>
            <pc:sldMk cId="3221566903" sldId="297"/>
            <ac:picMk id="866" creationId="{6E0305CE-E988-42E7-8662-AC40414C0BE5}"/>
          </ac:picMkLst>
        </pc:picChg>
        <pc:picChg chg="add mod">
          <ac:chgData name="Guest User" userId="85452c13d2e5fc94" providerId="Windows Live" clId="Web-{C2DDEA26-F72C-4A0A-8225-E25D0DDF1783}" dt="2019-10-22T07:38:03.901" v="5177" actId="14100"/>
          <ac:picMkLst>
            <pc:docMk/>
            <pc:sldMk cId="3221566903" sldId="297"/>
            <ac:picMk id="870" creationId="{B772264B-4E7A-4AF1-90FB-CC5CD4A9A2D0}"/>
          </ac:picMkLst>
        </pc:picChg>
        <pc:picChg chg="add mod">
          <ac:chgData name="Guest User" userId="85452c13d2e5fc94" providerId="Windows Live" clId="Web-{C2DDEA26-F72C-4A0A-8225-E25D0DDF1783}" dt="2019-10-22T07:38:30.635" v="5200" actId="1076"/>
          <ac:picMkLst>
            <pc:docMk/>
            <pc:sldMk cId="3221566903" sldId="297"/>
            <ac:picMk id="873" creationId="{9849FF95-3065-4374-BF3F-98E3AAD27C4F}"/>
          </ac:picMkLst>
        </pc:picChg>
        <pc:picChg chg="add mod">
          <ac:chgData name="Guest User" userId="85452c13d2e5fc94" providerId="Windows Live" clId="Web-{C2DDEA26-F72C-4A0A-8225-E25D0DDF1783}" dt="2019-10-22T07:39:09.838" v="5270" actId="14100"/>
          <ac:picMkLst>
            <pc:docMk/>
            <pc:sldMk cId="3221566903" sldId="297"/>
            <ac:picMk id="876" creationId="{459D8782-06D7-4262-87DA-7BDDCA2062E6}"/>
          </ac:picMkLst>
        </pc:picChg>
        <pc:picChg chg="add del mod">
          <ac:chgData name="Guest User" userId="85452c13d2e5fc94" providerId="Windows Live" clId="Web-{C2DDEA26-F72C-4A0A-8225-E25D0DDF1783}" dt="2019-10-22T07:43:18.463" v="5740"/>
          <ac:picMkLst>
            <pc:docMk/>
            <pc:sldMk cId="3221566903" sldId="297"/>
            <ac:picMk id="878" creationId="{4417AB36-97B1-4242-9120-9BAC2DCC0750}"/>
          </ac:picMkLst>
        </pc:picChg>
        <pc:picChg chg="add mod">
          <ac:chgData name="Guest User" userId="85452c13d2e5fc94" providerId="Windows Live" clId="Web-{C2DDEA26-F72C-4A0A-8225-E25D0DDF1783}" dt="2019-10-22T07:49:02.385" v="5829" actId="1076"/>
          <ac:picMkLst>
            <pc:docMk/>
            <pc:sldMk cId="3221566903" sldId="297"/>
            <ac:picMk id="880" creationId="{89F98EF6-01C2-478C-82FA-5136C1EFE1F6}"/>
          </ac:picMkLst>
        </pc:picChg>
        <pc:picChg chg="add mod">
          <ac:chgData name="Guest User" userId="85452c13d2e5fc94" providerId="Windows Live" clId="Web-{C2DDEA26-F72C-4A0A-8225-E25D0DDF1783}" dt="2019-10-22T07:48:57.338" v="5827" actId="1076"/>
          <ac:picMkLst>
            <pc:docMk/>
            <pc:sldMk cId="3221566903" sldId="297"/>
            <ac:picMk id="883" creationId="{08883A10-4939-4C75-A49E-4AB7DB7499B8}"/>
          </ac:picMkLst>
        </pc:picChg>
      </pc:sldChg>
      <pc:sldChg chg="delSp modSp add del replId">
        <pc:chgData name="Guest User" userId="85452c13d2e5fc94" providerId="Windows Live" clId="Web-{C2DDEA26-F72C-4A0A-8225-E25D0DDF1783}" dt="2019-10-22T07:39:25.932" v="5287"/>
        <pc:sldMkLst>
          <pc:docMk/>
          <pc:sldMk cId="1995483499" sldId="298"/>
        </pc:sldMkLst>
        <pc:spChg chg="del mod">
          <ac:chgData name="Guest User" userId="85452c13d2e5fc94" providerId="Windows Live" clId="Web-{C2DDEA26-F72C-4A0A-8225-E25D0DDF1783}" dt="2019-10-22T07:08:38.662" v="4613"/>
          <ac:spMkLst>
            <pc:docMk/>
            <pc:sldMk cId="1995483499" sldId="298"/>
            <ac:spMk id="12" creationId="{AC8C8413-F3CA-488E-B7C8-057D02C5E3A8}"/>
          </ac:spMkLst>
        </pc:spChg>
        <pc:picChg chg="del">
          <ac:chgData name="Guest User" userId="85452c13d2e5fc94" providerId="Windows Live" clId="Web-{C2DDEA26-F72C-4A0A-8225-E25D0DDF1783}" dt="2019-10-22T07:08:35.381" v="4609"/>
          <ac:picMkLst>
            <pc:docMk/>
            <pc:sldMk cId="1995483499" sldId="298"/>
            <ac:picMk id="8" creationId="{30D44117-C35F-46AF-B55D-6A18833066C2}"/>
          </ac:picMkLst>
        </pc:picChg>
        <pc:picChg chg="del">
          <ac:chgData name="Guest User" userId="85452c13d2e5fc94" providerId="Windows Live" clId="Web-{C2DDEA26-F72C-4A0A-8225-E25D0DDF1783}" dt="2019-10-22T07:08:35.115" v="4608"/>
          <ac:picMkLst>
            <pc:docMk/>
            <pc:sldMk cId="1995483499" sldId="298"/>
            <ac:picMk id="10" creationId="{F4A79BD6-A71C-440D-AA8A-E55EC1F87D2F}"/>
          </ac:picMkLst>
        </pc:picChg>
      </pc:sldChg>
      <pc:sldChg chg="delSp add del replId">
        <pc:chgData name="Guest User" userId="85452c13d2e5fc94" providerId="Windows Live" clId="Web-{C2DDEA26-F72C-4A0A-8225-E25D0DDF1783}" dt="2019-10-22T07:39:27.041" v="5288"/>
        <pc:sldMkLst>
          <pc:docMk/>
          <pc:sldMk cId="1412894585" sldId="299"/>
        </pc:sldMkLst>
        <pc:spChg chg="del">
          <ac:chgData name="Guest User" userId="85452c13d2e5fc94" providerId="Windows Live" clId="Web-{C2DDEA26-F72C-4A0A-8225-E25D0DDF1783}" dt="2019-10-22T07:08:41.022" v="4616"/>
          <ac:spMkLst>
            <pc:docMk/>
            <pc:sldMk cId="1412894585" sldId="299"/>
            <ac:spMk id="12" creationId="{AC8C8413-F3CA-488E-B7C8-057D02C5E3A8}"/>
          </ac:spMkLst>
        </pc:spChg>
        <pc:picChg chg="del">
          <ac:chgData name="Guest User" userId="85452c13d2e5fc94" providerId="Windows Live" clId="Web-{C2DDEA26-F72C-4A0A-8225-E25D0DDF1783}" dt="2019-10-22T07:08:40.068" v="4615"/>
          <ac:picMkLst>
            <pc:docMk/>
            <pc:sldMk cId="1412894585" sldId="299"/>
            <ac:picMk id="8" creationId="{30D44117-C35F-46AF-B55D-6A18833066C2}"/>
          </ac:picMkLst>
        </pc:picChg>
        <pc:picChg chg="del">
          <ac:chgData name="Guest User" userId="85452c13d2e5fc94" providerId="Windows Live" clId="Web-{C2DDEA26-F72C-4A0A-8225-E25D0DDF1783}" dt="2019-10-22T07:08:39.615" v="4614"/>
          <ac:picMkLst>
            <pc:docMk/>
            <pc:sldMk cId="1412894585" sldId="299"/>
            <ac:picMk id="10" creationId="{F4A79BD6-A71C-440D-AA8A-E55EC1F87D2F}"/>
          </ac:picMkLst>
        </pc:picChg>
      </pc:sldChg>
      <pc:sldChg chg="add del replId">
        <pc:chgData name="Guest User" userId="85452c13d2e5fc94" providerId="Windows Live" clId="Web-{C2DDEA26-F72C-4A0A-8225-E25D0DDF1783}" dt="2019-10-22T07:24:08.444" v="4777"/>
        <pc:sldMkLst>
          <pc:docMk/>
          <pc:sldMk cId="2571351678" sldId="300"/>
        </pc:sldMkLst>
      </pc:sldChg>
      <pc:sldChg chg="add del replId">
        <pc:chgData name="Guest User" userId="85452c13d2e5fc94" providerId="Windows Live" clId="Web-{C2DDEA26-F72C-4A0A-8225-E25D0DDF1783}" dt="2019-10-22T07:24:00.413" v="4775"/>
        <pc:sldMkLst>
          <pc:docMk/>
          <pc:sldMk cId="3827460168" sldId="300"/>
        </pc:sldMkLst>
      </pc:sldChg>
      <pc:sldMasterChg chg="del delSldLayout">
        <pc:chgData name="Guest User" userId="85452c13d2e5fc94" providerId="Windows Live" clId="Web-{C2DDEA26-F72C-4A0A-8225-E25D0DDF1783}" dt="2019-10-22T02:04:53.324" v="27"/>
        <pc:sldMasterMkLst>
          <pc:docMk/>
          <pc:sldMasterMk cId="1467795786" sldId="2147483648"/>
        </pc:sldMasterMkLst>
        <pc:sldLayoutChg chg="del">
          <pc:chgData name="Guest User" userId="85452c13d2e5fc94" providerId="Windows Live" clId="Web-{C2DDEA26-F72C-4A0A-8225-E25D0DDF1783}" dt="2019-10-22T02:04:53.324" v="27"/>
          <pc:sldLayoutMkLst>
            <pc:docMk/>
            <pc:sldMasterMk cId="1467795786" sldId="2147483648"/>
            <pc:sldLayoutMk cId="1262072097" sldId="2147483654"/>
          </pc:sldLayoutMkLst>
        </pc:sldLayoutChg>
      </pc:sldMasterChg>
      <pc:sldMasterChg chg="add del addSldLayout delSldLayout modSldLayout">
        <pc:chgData name="Guest User" userId="85452c13d2e5fc94" providerId="Windows Live" clId="Web-{C2DDEA26-F72C-4A0A-8225-E25D0DDF1783}" dt="2019-10-22T02:05:17.824" v="28"/>
        <pc:sldMasterMkLst>
          <pc:docMk/>
          <pc:sldMasterMk cId="1019523548" sldId="2147483655"/>
        </pc:sldMasterMkLst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4000370642" sldId="2147483656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1268850933" sldId="2147483657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2428467158" sldId="2147483658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2253196391" sldId="2147483659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706774839" sldId="2147483660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4109842567" sldId="2147483661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2643277068" sldId="2147483662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757964749" sldId="2147483663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907948295" sldId="2147483664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1194753093" sldId="2147483665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1957806318" sldId="2147483666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3289612997" sldId="2147483667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3609603982" sldId="2147483668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3239880204" sldId="2147483669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3411077496" sldId="2147483670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1771301225" sldId="2147483671"/>
          </pc:sldLayoutMkLst>
        </pc:sldLayoutChg>
        <pc:sldLayoutChg chg="add del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1019523548" sldId="2147483655"/>
            <pc:sldLayoutMk cId="1901029327" sldId="2147483672"/>
          </pc:sldLayoutMkLst>
        </pc:sldLayoutChg>
      </pc:sldMasterChg>
      <pc:sldMasterChg chg="add addSldLayout modSldLayout">
        <pc:chgData name="Guest User" userId="85452c13d2e5fc94" providerId="Windows Live" clId="Web-{C2DDEA26-F72C-4A0A-8225-E25D0DDF1783}" dt="2019-10-22T02:05:17.824" v="28"/>
        <pc:sldMasterMkLst>
          <pc:docMk/>
          <pc:sldMasterMk cId="716311628" sldId="2147483673"/>
        </pc:sldMasterMkLst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701191822" sldId="2147483674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1933493962" sldId="2147483675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1222619641" sldId="2147483676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2594247722" sldId="2147483677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2965784604" sldId="2147483678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1555253021" sldId="2147483679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3103414024" sldId="2147483680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2974026894" sldId="2147483681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3363169073" sldId="2147483682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3755994780" sldId="2147483683"/>
          </pc:sldLayoutMkLst>
        </pc:sldLayoutChg>
        <pc:sldLayoutChg chg="add mod replId">
          <pc:chgData name="Guest User" userId="85452c13d2e5fc94" providerId="Windows Live" clId="Web-{C2DDEA26-F72C-4A0A-8225-E25D0DDF1783}" dt="2019-10-22T02:05:17.824" v="28"/>
          <pc:sldLayoutMkLst>
            <pc:docMk/>
            <pc:sldMasterMk cId="716311628" sldId="2147483673"/>
            <pc:sldLayoutMk cId="42741850" sldId="2147483684"/>
          </pc:sldLayoutMkLst>
        </pc:sldLayoutChg>
      </pc:sldMasterChg>
    </pc:docChg>
  </pc:docChgLst>
  <pc:docChgLst>
    <pc:chgData name="Guest User" userId="85452c13d2e5fc94" providerId="Windows Live" clId="Web-{81B310B7-A5A8-48B4-9F51-3E4DA8B310ED}"/>
    <pc:docChg chg="modSld">
      <pc:chgData name="Guest User" userId="85452c13d2e5fc94" providerId="Windows Live" clId="Web-{81B310B7-A5A8-48B4-9F51-3E4DA8B310ED}" dt="2019-10-22T00:55:33.038" v="1" actId="1076"/>
      <pc:docMkLst>
        <pc:docMk/>
      </pc:docMkLst>
      <pc:sldChg chg="addSp modSp">
        <pc:chgData name="Guest User" userId="85452c13d2e5fc94" providerId="Windows Live" clId="Web-{81B310B7-A5A8-48B4-9F51-3E4DA8B310ED}" dt="2019-10-22T00:55:33.038" v="1" actId="1076"/>
        <pc:sldMkLst>
          <pc:docMk/>
          <pc:sldMk cId="3316148721" sldId="268"/>
        </pc:sldMkLst>
        <pc:picChg chg="add mod">
          <ac:chgData name="Guest User" userId="85452c13d2e5fc94" providerId="Windows Live" clId="Web-{81B310B7-A5A8-48B4-9F51-3E4DA8B310ED}" dt="2019-10-22T00:55:33.038" v="1" actId="1076"/>
          <ac:picMkLst>
            <pc:docMk/>
            <pc:sldMk cId="3316148721" sldId="268"/>
            <ac:picMk id="2" creationId="{B2D45EBA-A234-455A-9E60-531E7932CC27}"/>
          </ac:picMkLst>
        </pc:picChg>
      </pc:sldChg>
    </pc:docChg>
  </pc:docChgLst>
  <pc:docChgLst>
    <pc:chgData name="kora kirei" userId="a724c9d27e6e0ebb" providerId="Windows Live" clId="Web-{31D998C4-4912-4EB3-87AD-7F12654A2FDD}"/>
    <pc:docChg chg="modSld">
      <pc:chgData name="kora kirei" userId="a724c9d27e6e0ebb" providerId="Windows Live" clId="Web-{31D998C4-4912-4EB3-87AD-7F12654A2FDD}" dt="2019-10-24T08:48:00.119" v="4" actId="1076"/>
      <pc:docMkLst>
        <pc:docMk/>
      </pc:docMkLst>
      <pc:sldChg chg="modSp">
        <pc:chgData name="kora kirei" userId="a724c9d27e6e0ebb" providerId="Windows Live" clId="Web-{31D998C4-4912-4EB3-87AD-7F12654A2FDD}" dt="2019-10-24T08:48:00.119" v="4" actId="1076"/>
        <pc:sldMkLst>
          <pc:docMk/>
          <pc:sldMk cId="3017804123" sldId="258"/>
        </pc:sldMkLst>
        <pc:picChg chg="mod">
          <ac:chgData name="kora kirei" userId="a724c9d27e6e0ebb" providerId="Windows Live" clId="Web-{31D998C4-4912-4EB3-87AD-7F12654A2FDD}" dt="2019-10-24T08:48:00.119" v="4" actId="1076"/>
          <ac:picMkLst>
            <pc:docMk/>
            <pc:sldMk cId="3017804123" sldId="258"/>
            <ac:picMk id="3" creationId="{00000000-0000-0000-0000-000000000000}"/>
          </ac:picMkLst>
        </pc:picChg>
      </pc:sldChg>
      <pc:sldChg chg="modSp">
        <pc:chgData name="kora kirei" userId="a724c9d27e6e0ebb" providerId="Windows Live" clId="Web-{31D998C4-4912-4EB3-87AD-7F12654A2FDD}" dt="2019-10-24T08:45:09.892" v="3" actId="1076"/>
        <pc:sldMkLst>
          <pc:docMk/>
          <pc:sldMk cId="1517015582" sldId="274"/>
        </pc:sldMkLst>
        <pc:picChg chg="mod">
          <ac:chgData name="kora kirei" userId="a724c9d27e6e0ebb" providerId="Windows Live" clId="Web-{31D998C4-4912-4EB3-87AD-7F12654A2FDD}" dt="2019-10-24T08:45:09.892" v="3" actId="1076"/>
          <ac:picMkLst>
            <pc:docMk/>
            <pc:sldMk cId="1517015582" sldId="274"/>
            <ac:picMk id="3" creationId="{00000000-0000-0000-0000-000000000000}"/>
          </ac:picMkLst>
        </pc:picChg>
      </pc:sldChg>
    </pc:docChg>
  </pc:docChgLst>
  <pc:docChgLst>
    <pc:chgData name="taeedd lim" userId="85cc2bc0112841f6" providerId="Windows Live" clId="Web-{CA243B13-0C68-4DC1-B09B-82AFC6DC484D}"/>
    <pc:docChg chg="modSld">
      <pc:chgData name="taeedd lim" userId="85cc2bc0112841f6" providerId="Windows Live" clId="Web-{CA243B13-0C68-4DC1-B09B-82AFC6DC484D}" dt="2019-10-22T00:48:12.716" v="1" actId="20577"/>
      <pc:docMkLst>
        <pc:docMk/>
      </pc:docMkLst>
      <pc:sldChg chg="modSp">
        <pc:chgData name="taeedd lim" userId="85cc2bc0112841f6" providerId="Windows Live" clId="Web-{CA243B13-0C68-4DC1-B09B-82AFC6DC484D}" dt="2019-10-22T00:48:12.716" v="1" actId="20577"/>
        <pc:sldMkLst>
          <pc:docMk/>
          <pc:sldMk cId="506879557" sldId="263"/>
        </pc:sldMkLst>
        <pc:spChg chg="mod">
          <ac:chgData name="taeedd lim" userId="85cc2bc0112841f6" providerId="Windows Live" clId="Web-{CA243B13-0C68-4DC1-B09B-82AFC6DC484D}" dt="2019-10-22T00:48:12.716" v="1" actId="20577"/>
          <ac:spMkLst>
            <pc:docMk/>
            <pc:sldMk cId="506879557" sldId="263"/>
            <ac:spMk id="8" creationId="{00000000-0000-0000-0000-000000000000}"/>
          </ac:spMkLst>
        </pc:spChg>
      </pc:sldChg>
    </pc:docChg>
  </pc:docChgLst>
  <pc:docChgLst>
    <pc:chgData name="게스트 사용자" providerId="Windows Live" clId="Web-{3379E4B1-B01E-4AFE-BB5F-97B174980EB4}"/>
    <pc:docChg chg="addSld delSld modSld">
      <pc:chgData name="게스트 사용자" userId="" providerId="Windows Live" clId="Web-{3379E4B1-B01E-4AFE-BB5F-97B174980EB4}" dt="2019-10-22T08:32:48.775" v="2904"/>
      <pc:docMkLst>
        <pc:docMk/>
      </pc:docMkLst>
      <pc:sldChg chg="addCm">
        <pc:chgData name="게스트 사용자" userId="" providerId="Windows Live" clId="Web-{3379E4B1-B01E-4AFE-BB5F-97B174980EB4}" dt="2019-10-22T05:28:56.234" v="2105"/>
        <pc:sldMkLst>
          <pc:docMk/>
          <pc:sldMk cId="4077085407" sldId="256"/>
        </pc:sldMkLst>
      </pc:sldChg>
      <pc:sldChg chg="delCm">
        <pc:chgData name="게스트 사용자" userId="" providerId="Windows Live" clId="Web-{3379E4B1-B01E-4AFE-BB5F-97B174980EB4}" dt="2019-10-22T04:49:32.022" v="1513"/>
        <pc:sldMkLst>
          <pc:docMk/>
          <pc:sldMk cId="3297691783" sldId="272"/>
        </pc:sldMkLst>
      </pc:sldChg>
      <pc:sldChg chg="addSp delSp modSp">
        <pc:chgData name="게스트 사용자" userId="" providerId="Windows Live" clId="Web-{3379E4B1-B01E-4AFE-BB5F-97B174980EB4}" dt="2019-10-22T08:32:48.775" v="2904"/>
        <pc:sldMkLst>
          <pc:docMk/>
          <pc:sldMk cId="3213403577" sldId="273"/>
        </pc:sldMkLst>
        <pc:spChg chg="add del mod">
          <ac:chgData name="게스트 사용자" userId="" providerId="Windows Live" clId="Web-{3379E4B1-B01E-4AFE-BB5F-97B174980EB4}" dt="2019-10-22T06:57:42.519" v="2157"/>
          <ac:spMkLst>
            <pc:docMk/>
            <pc:sldMk cId="3213403577" sldId="273"/>
            <ac:spMk id="4" creationId="{5F89D8E9-B685-4BD2-B03E-B3E4ED7B1660}"/>
          </ac:spMkLst>
        </pc:spChg>
        <pc:spChg chg="del mod">
          <ac:chgData name="게스트 사용자" userId="" providerId="Windows Live" clId="Web-{3379E4B1-B01E-4AFE-BB5F-97B174980EB4}" dt="2019-10-22T04:51:17.616" v="1518"/>
          <ac:spMkLst>
            <pc:docMk/>
            <pc:sldMk cId="3213403577" sldId="273"/>
            <ac:spMk id="8" creationId="{00000000-0000-0000-0000-000000000000}"/>
          </ac:spMkLst>
        </pc:spChg>
        <pc:spChg chg="add mod">
          <ac:chgData name="게스트 사용자" userId="" providerId="Windows Live" clId="Web-{3379E4B1-B01E-4AFE-BB5F-97B174980EB4}" dt="2019-10-22T07:01:18.723" v="2302"/>
          <ac:spMkLst>
            <pc:docMk/>
            <pc:sldMk cId="3213403577" sldId="273"/>
            <ac:spMk id="8" creationId="{8A419D30-C829-426C-99BA-ED638BBEB245}"/>
          </ac:spMkLst>
        </pc:spChg>
        <pc:spChg chg="del">
          <ac:chgData name="게스트 사용자" userId="" providerId="Windows Live" clId="Web-{3379E4B1-B01E-4AFE-BB5F-97B174980EB4}" dt="2019-10-22T04:51:15.460" v="1514"/>
          <ac:spMkLst>
            <pc:docMk/>
            <pc:sldMk cId="3213403577" sldId="273"/>
            <ac:spMk id="9" creationId="{00000000-0000-0000-0000-000000000000}"/>
          </ac:spMkLst>
        </pc:spChg>
        <pc:spChg chg="add mod">
          <ac:chgData name="게스트 사용자" userId="" providerId="Windows Live" clId="Web-{3379E4B1-B01E-4AFE-BB5F-97B174980EB4}" dt="2019-10-22T07:01:37.864" v="2316" actId="1076"/>
          <ac:spMkLst>
            <pc:docMk/>
            <pc:sldMk cId="3213403577" sldId="273"/>
            <ac:spMk id="9" creationId="{186C4DFB-97A1-4AFD-A748-C241BA8FE8F5}"/>
          </ac:spMkLst>
        </pc:spChg>
        <pc:spChg chg="mod">
          <ac:chgData name="게스트 사용자" userId="" providerId="Windows Live" clId="Web-{3379E4B1-B01E-4AFE-BB5F-97B174980EB4}" dt="2019-10-22T04:51:26.804" v="1519" actId="1076"/>
          <ac:spMkLst>
            <pc:docMk/>
            <pc:sldMk cId="3213403577" sldId="273"/>
            <ac:spMk id="11" creationId="{025C8674-FC72-4915-AE47-8666B704114B}"/>
          </ac:spMkLst>
        </pc:spChg>
        <pc:spChg chg="add del mod">
          <ac:chgData name="게스트 사용자" userId="" providerId="Windows Live" clId="Web-{3379E4B1-B01E-4AFE-BB5F-97B174980EB4}" dt="2019-10-22T04:53:39.335" v="1569"/>
          <ac:spMkLst>
            <pc:docMk/>
            <pc:sldMk cId="3213403577" sldId="273"/>
            <ac:spMk id="12" creationId="{6CC88936-88E8-4C5C-8D4E-1D5BA58534F3}"/>
          </ac:spMkLst>
        </pc:spChg>
        <pc:spChg chg="add del">
          <ac:chgData name="게스트 사용자" userId="" providerId="Windows Live" clId="Web-{3379E4B1-B01E-4AFE-BB5F-97B174980EB4}" dt="2019-10-22T07:04:44.130" v="2360"/>
          <ac:spMkLst>
            <pc:docMk/>
            <pc:sldMk cId="3213403577" sldId="273"/>
            <ac:spMk id="12" creationId="{E00C385C-B0B2-4485-AAE6-F6EBC9205D08}"/>
          </ac:spMkLst>
        </pc:spChg>
        <pc:spChg chg="add del mod">
          <ac:chgData name="게스트 사용자" userId="" providerId="Windows Live" clId="Web-{3379E4B1-B01E-4AFE-BB5F-97B174980EB4}" dt="2019-10-22T04:54:21.336" v="1574"/>
          <ac:spMkLst>
            <pc:docMk/>
            <pc:sldMk cId="3213403577" sldId="273"/>
            <ac:spMk id="13" creationId="{60486641-858B-4336-AA26-AF539F9D9C98}"/>
          </ac:spMkLst>
        </pc:spChg>
        <pc:spChg chg="add del">
          <ac:chgData name="게스트 사용자" userId="" providerId="Windows Live" clId="Web-{3379E4B1-B01E-4AFE-BB5F-97B174980EB4}" dt="2019-10-22T04:55:29.039" v="1577"/>
          <ac:spMkLst>
            <pc:docMk/>
            <pc:sldMk cId="3213403577" sldId="273"/>
            <ac:spMk id="14" creationId="{2A58C668-1F6A-4B68-A5EF-5411B331412E}"/>
          </ac:spMkLst>
        </pc:spChg>
        <pc:spChg chg="add del mod">
          <ac:chgData name="게스트 사용자" userId="" providerId="Windows Live" clId="Web-{3379E4B1-B01E-4AFE-BB5F-97B174980EB4}" dt="2019-10-22T04:58:38.493" v="1687"/>
          <ac:spMkLst>
            <pc:docMk/>
            <pc:sldMk cId="3213403577" sldId="273"/>
            <ac:spMk id="15" creationId="{BED7DE86-1E7C-4C90-AEF6-58B8CDB677FB}"/>
          </ac:spMkLst>
        </pc:spChg>
        <pc:spChg chg="add mod">
          <ac:chgData name="게스트 사용자" userId="" providerId="Windows Live" clId="Web-{3379E4B1-B01E-4AFE-BB5F-97B174980EB4}" dt="2019-10-22T07:21:14.261" v="2447" actId="1076"/>
          <ac:spMkLst>
            <pc:docMk/>
            <pc:sldMk cId="3213403577" sldId="273"/>
            <ac:spMk id="16" creationId="{5E176874-4883-4323-AB45-7A40815606AD}"/>
          </ac:spMkLst>
        </pc:spChg>
        <pc:spChg chg="add del mod">
          <ac:chgData name="게스트 사용자" userId="" providerId="Windows Live" clId="Web-{3379E4B1-B01E-4AFE-BB5F-97B174980EB4}" dt="2019-10-22T08:08:21.653" v="2835"/>
          <ac:spMkLst>
            <pc:docMk/>
            <pc:sldMk cId="3213403577" sldId="273"/>
            <ac:spMk id="17" creationId="{A3150136-51BE-417E-B52E-60C9ADA5F2E0}"/>
          </ac:spMkLst>
        </pc:spChg>
        <pc:spChg chg="add del mod">
          <ac:chgData name="게스트 사용자" userId="" providerId="Windows Live" clId="Web-{3379E4B1-B01E-4AFE-BB5F-97B174980EB4}" dt="2019-10-22T06:57:43.003" v="2158"/>
          <ac:spMkLst>
            <pc:docMk/>
            <pc:sldMk cId="3213403577" sldId="273"/>
            <ac:spMk id="18" creationId="{9A6505AA-382D-46C1-A4EB-3ADAB2B39A9C}"/>
          </ac:spMkLst>
        </pc:spChg>
        <pc:spChg chg="add del mod">
          <ac:chgData name="게스트 사용자" userId="" providerId="Windows Live" clId="Web-{3379E4B1-B01E-4AFE-BB5F-97B174980EB4}" dt="2019-10-22T07:40:38.018" v="2569"/>
          <ac:spMkLst>
            <pc:docMk/>
            <pc:sldMk cId="3213403577" sldId="273"/>
            <ac:spMk id="19" creationId="{78A476D6-8380-4D6F-B64E-E022E361D7A3}"/>
          </ac:spMkLst>
        </pc:spChg>
        <pc:spChg chg="add del mod">
          <ac:chgData name="게스트 사용자" userId="" providerId="Windows Live" clId="Web-{3379E4B1-B01E-4AFE-BB5F-97B174980EB4}" dt="2019-10-22T04:58:59.165" v="1704"/>
          <ac:spMkLst>
            <pc:docMk/>
            <pc:sldMk cId="3213403577" sldId="273"/>
            <ac:spMk id="19" creationId="{97268E09-99F2-4950-8416-DEC8D8BDDA92}"/>
          </ac:spMkLst>
        </pc:spChg>
        <pc:spChg chg="add del mod">
          <ac:chgData name="게스트 사용자" userId="" providerId="Windows Live" clId="Web-{3379E4B1-B01E-4AFE-BB5F-97B174980EB4}" dt="2019-10-22T04:58:21.524" v="1669"/>
          <ac:spMkLst>
            <pc:docMk/>
            <pc:sldMk cId="3213403577" sldId="273"/>
            <ac:spMk id="20" creationId="{292C6125-ACBA-4506-81E5-237DA166570E}"/>
          </ac:spMkLst>
        </pc:spChg>
        <pc:spChg chg="add del mod">
          <ac:chgData name="게스트 사용자" userId="" providerId="Windows Live" clId="Web-{3379E4B1-B01E-4AFE-BB5F-97B174980EB4}" dt="2019-10-22T07:40:38.800" v="2570"/>
          <ac:spMkLst>
            <pc:docMk/>
            <pc:sldMk cId="3213403577" sldId="273"/>
            <ac:spMk id="20" creationId="{AA58E1A8-4303-4DC0-AAE8-FC063C5A6009}"/>
          </ac:spMkLst>
        </pc:spChg>
        <pc:spChg chg="add del mod">
          <ac:chgData name="게스트 사용자" userId="" providerId="Windows Live" clId="Web-{3379E4B1-B01E-4AFE-BB5F-97B174980EB4}" dt="2019-10-22T06:57:47.815" v="2162"/>
          <ac:spMkLst>
            <pc:docMk/>
            <pc:sldMk cId="3213403577" sldId="273"/>
            <ac:spMk id="21" creationId="{646724CD-DEE7-4F44-879A-AC70F9CDDB77}"/>
          </ac:spMkLst>
        </pc:spChg>
        <pc:spChg chg="add del mod">
          <ac:chgData name="게스트 사용자" userId="" providerId="Windows Live" clId="Web-{3379E4B1-B01E-4AFE-BB5F-97B174980EB4}" dt="2019-10-22T04:59:31.477" v="1723"/>
          <ac:spMkLst>
            <pc:docMk/>
            <pc:sldMk cId="3213403577" sldId="273"/>
            <ac:spMk id="22" creationId="{E691637E-DA3E-4AC0-8E2F-F94B2F179D0A}"/>
          </ac:spMkLst>
        </pc:spChg>
        <pc:spChg chg="add del mod">
          <ac:chgData name="게스트 사용자" userId="" providerId="Windows Live" clId="Web-{3379E4B1-B01E-4AFE-BB5F-97B174980EB4}" dt="2019-10-22T08:10:22.388" v="2847"/>
          <ac:spMkLst>
            <pc:docMk/>
            <pc:sldMk cId="3213403577" sldId="273"/>
            <ac:spMk id="23" creationId="{3946B0DC-F3CF-435E-9573-57BEAA075020}"/>
          </ac:spMkLst>
        </pc:spChg>
        <pc:spChg chg="add del mod">
          <ac:chgData name="게스트 사용자" userId="" providerId="Windows Live" clId="Web-{3379E4B1-B01E-4AFE-BB5F-97B174980EB4}" dt="2019-10-22T05:01:17.572" v="1748"/>
          <ac:spMkLst>
            <pc:docMk/>
            <pc:sldMk cId="3213403577" sldId="273"/>
            <ac:spMk id="23" creationId="{ADFDDB8B-2C61-4CAB-9006-8526979F831C}"/>
          </ac:spMkLst>
        </pc:spChg>
        <pc:spChg chg="add del mod">
          <ac:chgData name="게스트 사용자" userId="" providerId="Windows Live" clId="Web-{3379E4B1-B01E-4AFE-BB5F-97B174980EB4}" dt="2019-10-22T06:57:36.331" v="2155"/>
          <ac:spMkLst>
            <pc:docMk/>
            <pc:sldMk cId="3213403577" sldId="273"/>
            <ac:spMk id="24" creationId="{AD39E1F2-5580-4A97-B925-2F8055E8FC06}"/>
          </ac:spMkLst>
        </pc:spChg>
        <pc:spChg chg="add del mod">
          <ac:chgData name="게스트 사용자" userId="" providerId="Windows Live" clId="Web-{3379E4B1-B01E-4AFE-BB5F-97B174980EB4}" dt="2019-10-22T06:57:36.331" v="2154"/>
          <ac:spMkLst>
            <pc:docMk/>
            <pc:sldMk cId="3213403577" sldId="273"/>
            <ac:spMk id="25" creationId="{787A901D-A5A0-4E05-8B4A-E18F9C7F76CF}"/>
          </ac:spMkLst>
        </pc:spChg>
        <pc:spChg chg="add del mod">
          <ac:chgData name="게스트 사용자" userId="" providerId="Windows Live" clId="Web-{3379E4B1-B01E-4AFE-BB5F-97B174980EB4}" dt="2019-10-22T06:57:36.331" v="2153"/>
          <ac:spMkLst>
            <pc:docMk/>
            <pc:sldMk cId="3213403577" sldId="273"/>
            <ac:spMk id="26" creationId="{74F09E20-D387-4B6D-AD10-2705875A13A6}"/>
          </ac:spMkLst>
        </pc:spChg>
        <pc:spChg chg="add del mod">
          <ac:chgData name="게스트 사용자" userId="" providerId="Windows Live" clId="Web-{3379E4B1-B01E-4AFE-BB5F-97B174980EB4}" dt="2019-10-22T05:00:04.290" v="1731"/>
          <ac:spMkLst>
            <pc:docMk/>
            <pc:sldMk cId="3213403577" sldId="273"/>
            <ac:spMk id="27" creationId="{196669DC-BEA4-4A82-BA43-9943530CD9BD}"/>
          </ac:spMkLst>
        </pc:spChg>
        <pc:spChg chg="add del mod">
          <ac:chgData name="게스트 사용자" userId="" providerId="Windows Live" clId="Web-{3379E4B1-B01E-4AFE-BB5F-97B174980EB4}" dt="2019-10-22T08:10:21.779" v="2846"/>
          <ac:spMkLst>
            <pc:docMk/>
            <pc:sldMk cId="3213403577" sldId="273"/>
            <ac:spMk id="27" creationId="{34D33F71-1F5F-48E6-B36C-FDE31DD42FF8}"/>
          </ac:spMkLst>
        </pc:spChg>
        <pc:spChg chg="add del mod">
          <ac:chgData name="게스트 사용자" userId="" providerId="Windows Live" clId="Web-{3379E4B1-B01E-4AFE-BB5F-97B174980EB4}" dt="2019-10-22T06:57:37.393" v="2156"/>
          <ac:spMkLst>
            <pc:docMk/>
            <pc:sldMk cId="3213403577" sldId="273"/>
            <ac:spMk id="28" creationId="{64DE6700-1453-4595-8A36-694A19C75317}"/>
          </ac:spMkLst>
        </pc:spChg>
        <pc:spChg chg="add del">
          <ac:chgData name="게스트 사용자" userId="" providerId="Windows Live" clId="Web-{3379E4B1-B01E-4AFE-BB5F-97B174980EB4}" dt="2019-10-22T05:03:04.416" v="1786"/>
          <ac:spMkLst>
            <pc:docMk/>
            <pc:sldMk cId="3213403577" sldId="273"/>
            <ac:spMk id="29" creationId="{38A50993-69FB-4863-AB2C-CE7A6CB07E66}"/>
          </ac:spMkLst>
        </pc:spChg>
        <pc:spChg chg="add del mod ord">
          <ac:chgData name="게스트 사용자" userId="" providerId="Windows Live" clId="Web-{3379E4B1-B01E-4AFE-BB5F-97B174980EB4}" dt="2019-10-22T08:10:23.029" v="2848"/>
          <ac:spMkLst>
            <pc:docMk/>
            <pc:sldMk cId="3213403577" sldId="273"/>
            <ac:spMk id="29" creationId="{FE9E50AB-BE58-4346-9C49-66B8CCBF7798}"/>
          </ac:spMkLst>
        </pc:spChg>
        <pc:spChg chg="add del mod">
          <ac:chgData name="게스트 사용자" userId="" providerId="Windows Live" clId="Web-{3379E4B1-B01E-4AFE-BB5F-97B174980EB4}" dt="2019-10-22T05:03:04.416" v="1785"/>
          <ac:spMkLst>
            <pc:docMk/>
            <pc:sldMk cId="3213403577" sldId="273"/>
            <ac:spMk id="30" creationId="{73039A33-48BB-47F5-9D79-7BE09BF33B55}"/>
          </ac:spMkLst>
        </pc:spChg>
        <pc:spChg chg="add del mod">
          <ac:chgData name="게스트 사용자" userId="" providerId="Windows Live" clId="Web-{3379E4B1-B01E-4AFE-BB5F-97B174980EB4}" dt="2019-10-22T05:11:15.996" v="1904"/>
          <ac:spMkLst>
            <pc:docMk/>
            <pc:sldMk cId="3213403577" sldId="273"/>
            <ac:spMk id="31" creationId="{47BB555A-DE65-42E3-881E-4C780529BFF6}"/>
          </ac:spMkLst>
        </pc:spChg>
        <pc:spChg chg="add del mod">
          <ac:chgData name="게스트 사용자" userId="" providerId="Windows Live" clId="Web-{3379E4B1-B01E-4AFE-BB5F-97B174980EB4}" dt="2019-10-22T05:11:15.183" v="1903"/>
          <ac:spMkLst>
            <pc:docMk/>
            <pc:sldMk cId="3213403577" sldId="273"/>
            <ac:spMk id="32" creationId="{DF0BC610-B031-41E1-9A93-C7355F2AD227}"/>
          </ac:spMkLst>
        </pc:spChg>
        <pc:spChg chg="add del">
          <ac:chgData name="게스트 사용자" userId="" providerId="Windows Live" clId="Web-{3379E4B1-B01E-4AFE-BB5F-97B174980EB4}" dt="2019-10-22T05:06:02.979" v="1828"/>
          <ac:spMkLst>
            <pc:docMk/>
            <pc:sldMk cId="3213403577" sldId="273"/>
            <ac:spMk id="33" creationId="{91481256-26CC-40A7-A4A1-530BF850657D}"/>
          </ac:spMkLst>
        </pc:spChg>
        <pc:spChg chg="add del mod">
          <ac:chgData name="게스트 사용자" userId="" providerId="Windows Live" clId="Web-{3379E4B1-B01E-4AFE-BB5F-97B174980EB4}" dt="2019-10-22T08:30:04.723" v="2894"/>
          <ac:spMkLst>
            <pc:docMk/>
            <pc:sldMk cId="3213403577" sldId="273"/>
            <ac:spMk id="34" creationId="{727E5D5B-78D8-44AE-BB52-0C02DC854AF5}"/>
          </ac:spMkLst>
        </pc:spChg>
        <pc:spChg chg="add del">
          <ac:chgData name="게스트 사용자" userId="" providerId="Windows Live" clId="Web-{3379E4B1-B01E-4AFE-BB5F-97B174980EB4}" dt="2019-10-22T05:06:02.979" v="1827"/>
          <ac:spMkLst>
            <pc:docMk/>
            <pc:sldMk cId="3213403577" sldId="273"/>
            <ac:spMk id="34" creationId="{8B921DC6-D127-451B-AAB0-B9F815459F5A}"/>
          </ac:spMkLst>
        </pc:spChg>
        <pc:spChg chg="add del">
          <ac:chgData name="게스트 사용자" userId="" providerId="Windows Live" clId="Web-{3379E4B1-B01E-4AFE-BB5F-97B174980EB4}" dt="2019-10-22T05:06:02.979" v="1826"/>
          <ac:spMkLst>
            <pc:docMk/>
            <pc:sldMk cId="3213403577" sldId="273"/>
            <ac:spMk id="35" creationId="{809F806F-1E46-4B9E-AD06-D06F14B0371D}"/>
          </ac:spMkLst>
        </pc:spChg>
        <pc:spChg chg="add del mod">
          <ac:chgData name="게스트 사용자" userId="" providerId="Windows Live" clId="Web-{3379E4B1-B01E-4AFE-BB5F-97B174980EB4}" dt="2019-10-22T05:06:02.979" v="1825"/>
          <ac:spMkLst>
            <pc:docMk/>
            <pc:sldMk cId="3213403577" sldId="273"/>
            <ac:spMk id="36" creationId="{D8356DFA-F539-4A44-923A-196E63276F60}"/>
          </ac:spMkLst>
        </pc:spChg>
        <pc:spChg chg="add del">
          <ac:chgData name="게스트 사용자" userId="" providerId="Windows Live" clId="Web-{3379E4B1-B01E-4AFE-BB5F-97B174980EB4}" dt="2019-10-22T05:06:02.979" v="1824"/>
          <ac:spMkLst>
            <pc:docMk/>
            <pc:sldMk cId="3213403577" sldId="273"/>
            <ac:spMk id="37" creationId="{86D33974-F9B6-4BBA-A431-E8A336766177}"/>
          </ac:spMkLst>
        </pc:spChg>
        <pc:spChg chg="add del">
          <ac:chgData name="게스트 사용자" userId="" providerId="Windows Live" clId="Web-{3379E4B1-B01E-4AFE-BB5F-97B174980EB4}" dt="2019-10-22T05:06:02.979" v="1823"/>
          <ac:spMkLst>
            <pc:docMk/>
            <pc:sldMk cId="3213403577" sldId="273"/>
            <ac:spMk id="38" creationId="{0A75BC3D-1E3A-4096-AFB5-CBA6B1C95448}"/>
          </ac:spMkLst>
        </pc:spChg>
        <pc:spChg chg="add del mod">
          <ac:chgData name="게스트 사용자" userId="" providerId="Windows Live" clId="Web-{3379E4B1-B01E-4AFE-BB5F-97B174980EB4}" dt="2019-10-22T06:57:36.331" v="2152"/>
          <ac:spMkLst>
            <pc:docMk/>
            <pc:sldMk cId="3213403577" sldId="273"/>
            <ac:spMk id="39" creationId="{45FE2E3A-A121-44E6-B3BA-378D2DF1FC83}"/>
          </ac:spMkLst>
        </pc:spChg>
        <pc:spChg chg="add del mod">
          <ac:chgData name="게스트 사용자" userId="" providerId="Windows Live" clId="Web-{3379E4B1-B01E-4AFE-BB5F-97B174980EB4}" dt="2019-10-22T06:57:36.331" v="2151"/>
          <ac:spMkLst>
            <pc:docMk/>
            <pc:sldMk cId="3213403577" sldId="273"/>
            <ac:spMk id="40" creationId="{F185120D-139F-43D6-B8C4-B25FB83EEDB8}"/>
          </ac:spMkLst>
        </pc:spChg>
        <pc:spChg chg="add del mod">
          <ac:chgData name="게스트 사용자" userId="" providerId="Windows Live" clId="Web-{3379E4B1-B01E-4AFE-BB5F-97B174980EB4}" dt="2019-10-22T06:57:36.331" v="2150"/>
          <ac:spMkLst>
            <pc:docMk/>
            <pc:sldMk cId="3213403577" sldId="273"/>
            <ac:spMk id="41" creationId="{89FDB54D-094C-49B4-A644-45D60646F019}"/>
          </ac:spMkLst>
        </pc:spChg>
        <pc:spChg chg="add del mod">
          <ac:chgData name="게스트 사용자" userId="" providerId="Windows Live" clId="Web-{3379E4B1-B01E-4AFE-BB5F-97B174980EB4}" dt="2019-10-22T06:57:36.331" v="2149"/>
          <ac:spMkLst>
            <pc:docMk/>
            <pc:sldMk cId="3213403577" sldId="273"/>
            <ac:spMk id="42" creationId="{2B539417-2E87-4F97-A1B9-8AB7EA4986D0}"/>
          </ac:spMkLst>
        </pc:spChg>
        <pc:spChg chg="add del mod">
          <ac:chgData name="게스트 사용자" userId="" providerId="Windows Live" clId="Web-{3379E4B1-B01E-4AFE-BB5F-97B174980EB4}" dt="2019-10-22T06:57:36.315" v="2148"/>
          <ac:spMkLst>
            <pc:docMk/>
            <pc:sldMk cId="3213403577" sldId="273"/>
            <ac:spMk id="43" creationId="{F0AC8827-F17F-44F3-AD3E-AA3489EB359B}"/>
          </ac:spMkLst>
        </pc:spChg>
        <pc:spChg chg="add del mod">
          <ac:chgData name="게스트 사용자" userId="" providerId="Windows Live" clId="Web-{3379E4B1-B01E-4AFE-BB5F-97B174980EB4}" dt="2019-10-22T06:57:36.315" v="2147"/>
          <ac:spMkLst>
            <pc:docMk/>
            <pc:sldMk cId="3213403577" sldId="273"/>
            <ac:spMk id="44" creationId="{EA6AD79C-6671-4D8A-9F15-E6830E36A08A}"/>
          </ac:spMkLst>
        </pc:spChg>
        <pc:spChg chg="add del mod">
          <ac:chgData name="게스트 사용자" userId="" providerId="Windows Live" clId="Web-{3379E4B1-B01E-4AFE-BB5F-97B174980EB4}" dt="2019-10-22T05:06:48.667" v="1866"/>
          <ac:spMkLst>
            <pc:docMk/>
            <pc:sldMk cId="3213403577" sldId="273"/>
            <ac:spMk id="45" creationId="{74B141AD-13DE-4CE0-9AE7-27B1CFE9C4FE}"/>
          </ac:spMkLst>
        </pc:spChg>
        <pc:spChg chg="add del mod">
          <ac:chgData name="게스트 사용자" userId="" providerId="Windows Live" clId="Web-{3379E4B1-B01E-4AFE-BB5F-97B174980EB4}" dt="2019-10-22T06:59:20.050" v="2287"/>
          <ac:spMkLst>
            <pc:docMk/>
            <pc:sldMk cId="3213403577" sldId="273"/>
            <ac:spMk id="45" creationId="{E450731C-AB84-4B0B-85BF-B4EE40B43473}"/>
          </ac:spMkLst>
        </pc:spChg>
        <pc:spChg chg="add del mod">
          <ac:chgData name="게스트 사용자" userId="" providerId="Windows Live" clId="Web-{3379E4B1-B01E-4AFE-BB5F-97B174980EB4}" dt="2019-10-22T06:57:36.315" v="2146"/>
          <ac:spMkLst>
            <pc:docMk/>
            <pc:sldMk cId="3213403577" sldId="273"/>
            <ac:spMk id="46" creationId="{57679D39-5684-48B9-8477-632E1A6E3352}"/>
          </ac:spMkLst>
        </pc:spChg>
        <pc:spChg chg="add del mod">
          <ac:chgData name="게스트 사용자" userId="" providerId="Windows Live" clId="Web-{3379E4B1-B01E-4AFE-BB5F-97B174980EB4}" dt="2019-10-22T06:57:36.315" v="2145"/>
          <ac:spMkLst>
            <pc:docMk/>
            <pc:sldMk cId="3213403577" sldId="273"/>
            <ac:spMk id="47" creationId="{D0F5BE15-9736-4214-B7A2-9CDB74EFB82D}"/>
          </ac:spMkLst>
        </pc:spChg>
        <pc:spChg chg="add del mod">
          <ac:chgData name="게스트 사용자" userId="" providerId="Windows Live" clId="Web-{3379E4B1-B01E-4AFE-BB5F-97B174980EB4}" dt="2019-10-22T06:57:36.315" v="2144"/>
          <ac:spMkLst>
            <pc:docMk/>
            <pc:sldMk cId="3213403577" sldId="273"/>
            <ac:spMk id="48" creationId="{BBB0166B-96E2-42E7-8248-69F34342FC85}"/>
          </ac:spMkLst>
        </pc:spChg>
        <pc:spChg chg="add del mod">
          <ac:chgData name="게스트 사용자" userId="" providerId="Windows Live" clId="Web-{3379E4B1-B01E-4AFE-BB5F-97B174980EB4}" dt="2019-10-22T06:57:36.315" v="2143"/>
          <ac:spMkLst>
            <pc:docMk/>
            <pc:sldMk cId="3213403577" sldId="273"/>
            <ac:spMk id="49" creationId="{E7038A71-67FE-408C-8838-804ACCC18A18}"/>
          </ac:spMkLst>
        </pc:spChg>
        <pc:spChg chg="add del mod">
          <ac:chgData name="게스트 사용자" userId="" providerId="Windows Live" clId="Web-{3379E4B1-B01E-4AFE-BB5F-97B174980EB4}" dt="2019-10-22T06:57:36.315" v="2142"/>
          <ac:spMkLst>
            <pc:docMk/>
            <pc:sldMk cId="3213403577" sldId="273"/>
            <ac:spMk id="50" creationId="{9F3AB073-ADAD-4C35-9320-43AA3E5B0B3B}"/>
          </ac:spMkLst>
        </pc:spChg>
        <pc:spChg chg="add del mod">
          <ac:chgData name="게스트 사용자" userId="" providerId="Windows Live" clId="Web-{3379E4B1-B01E-4AFE-BB5F-97B174980EB4}" dt="2019-10-22T06:57:36.315" v="2141"/>
          <ac:spMkLst>
            <pc:docMk/>
            <pc:sldMk cId="3213403577" sldId="273"/>
            <ac:spMk id="51" creationId="{6BEEAB4B-9CF0-4558-8184-06E30531F5FA}"/>
          </ac:spMkLst>
        </pc:spChg>
        <pc:spChg chg="add del mod">
          <ac:chgData name="게스트 사용자" userId="" providerId="Windows Live" clId="Web-{3379E4B1-B01E-4AFE-BB5F-97B174980EB4}" dt="2019-10-22T06:57:36.315" v="2140"/>
          <ac:spMkLst>
            <pc:docMk/>
            <pc:sldMk cId="3213403577" sldId="273"/>
            <ac:spMk id="52" creationId="{6AC7F51C-DC9B-472C-A924-8D25D50B4CB1}"/>
          </ac:spMkLst>
        </pc:spChg>
        <pc:spChg chg="add del mod">
          <ac:chgData name="게스트 사용자" userId="" providerId="Windows Live" clId="Web-{3379E4B1-B01E-4AFE-BB5F-97B174980EB4}" dt="2019-10-22T06:57:36.315" v="2139"/>
          <ac:spMkLst>
            <pc:docMk/>
            <pc:sldMk cId="3213403577" sldId="273"/>
            <ac:spMk id="53" creationId="{2116810E-4D45-4F13-BF79-5F184318C3C9}"/>
          </ac:spMkLst>
        </pc:spChg>
        <pc:spChg chg="add del mod">
          <ac:chgData name="게스트 사용자" userId="" providerId="Windows Live" clId="Web-{3379E4B1-B01E-4AFE-BB5F-97B174980EB4}" dt="2019-10-22T06:57:36.315" v="2138"/>
          <ac:spMkLst>
            <pc:docMk/>
            <pc:sldMk cId="3213403577" sldId="273"/>
            <ac:spMk id="54" creationId="{2A151EBF-55AD-44D0-94EF-5B6CBD133301}"/>
          </ac:spMkLst>
        </pc:spChg>
        <pc:spChg chg="add del mod">
          <ac:chgData name="게스트 사용자" userId="" providerId="Windows Live" clId="Web-{3379E4B1-B01E-4AFE-BB5F-97B174980EB4}" dt="2019-10-22T06:57:36.315" v="2137"/>
          <ac:spMkLst>
            <pc:docMk/>
            <pc:sldMk cId="3213403577" sldId="273"/>
            <ac:spMk id="55" creationId="{59C078F8-BB4C-467E-A0A2-2420E54BD4A7}"/>
          </ac:spMkLst>
        </pc:spChg>
        <pc:spChg chg="add del">
          <ac:chgData name="게스트 사용자" userId="" providerId="Windows Live" clId="Web-{3379E4B1-B01E-4AFE-BB5F-97B174980EB4}" dt="2019-10-22T05:16:54.981" v="1999"/>
          <ac:spMkLst>
            <pc:docMk/>
            <pc:sldMk cId="3213403577" sldId="273"/>
            <ac:spMk id="56" creationId="{90162250-2E0A-496A-9A48-5B86F94F3607}"/>
          </ac:spMkLst>
        </pc:spChg>
        <pc:spChg chg="add del mod">
          <ac:chgData name="게스트 사용자" userId="" providerId="Windows Live" clId="Web-{3379E4B1-B01E-4AFE-BB5F-97B174980EB4}" dt="2019-10-22T06:58:27.581" v="2174"/>
          <ac:spMkLst>
            <pc:docMk/>
            <pc:sldMk cId="3213403577" sldId="273"/>
            <ac:spMk id="56" creationId="{BC71DE9B-EB75-4E32-AFA3-6F0A9EE68142}"/>
          </ac:spMkLst>
        </pc:spChg>
        <pc:spChg chg="add del">
          <ac:chgData name="게스트 사용자" userId="" providerId="Windows Live" clId="Web-{3379E4B1-B01E-4AFE-BB5F-97B174980EB4}" dt="2019-10-22T05:16:54.981" v="1998"/>
          <ac:spMkLst>
            <pc:docMk/>
            <pc:sldMk cId="3213403577" sldId="273"/>
            <ac:spMk id="57" creationId="{8BBB96FC-EBCE-46E7-BC08-D31C97C2A732}"/>
          </ac:spMkLst>
        </pc:spChg>
        <pc:spChg chg="add del mod">
          <ac:chgData name="게스트 사용자" userId="" providerId="Windows Live" clId="Web-{3379E4B1-B01E-4AFE-BB5F-97B174980EB4}" dt="2019-10-22T06:58:29.019" v="2176"/>
          <ac:spMkLst>
            <pc:docMk/>
            <pc:sldMk cId="3213403577" sldId="273"/>
            <ac:spMk id="57" creationId="{C76D11A3-72DF-4639-850B-3F36D54241EC}"/>
          </ac:spMkLst>
        </pc:spChg>
        <pc:spChg chg="add del mod">
          <ac:chgData name="게스트 사용자" userId="" providerId="Windows Live" clId="Web-{3379E4B1-B01E-4AFE-BB5F-97B174980EB4}" dt="2019-10-22T06:59:19.144" v="2286"/>
          <ac:spMkLst>
            <pc:docMk/>
            <pc:sldMk cId="3213403577" sldId="273"/>
            <ac:spMk id="58" creationId="{5026FF69-39E6-4F8A-BEAF-10C842D6AD92}"/>
          </ac:spMkLst>
        </pc:spChg>
        <pc:spChg chg="add del">
          <ac:chgData name="게스트 사용자" userId="" providerId="Windows Live" clId="Web-{3379E4B1-B01E-4AFE-BB5F-97B174980EB4}" dt="2019-10-22T05:16:54.981" v="1997"/>
          <ac:spMkLst>
            <pc:docMk/>
            <pc:sldMk cId="3213403577" sldId="273"/>
            <ac:spMk id="58" creationId="{B8E80C21-5A2B-430D-9D4B-22E3E446DB19}"/>
          </ac:spMkLst>
        </pc:spChg>
        <pc:spChg chg="add mod">
          <ac:chgData name="게스트 사용자" userId="" providerId="Windows Live" clId="Web-{3379E4B1-B01E-4AFE-BB5F-97B174980EB4}" dt="2019-10-22T07:35:22.376" v="2482" actId="20577"/>
          <ac:spMkLst>
            <pc:docMk/>
            <pc:sldMk cId="3213403577" sldId="273"/>
            <ac:spMk id="59" creationId="{C854EC5D-5B2E-478F-B5AC-E546EEA31A56}"/>
          </ac:spMkLst>
        </pc:spChg>
        <pc:spChg chg="add del">
          <ac:chgData name="게스트 사용자" userId="" providerId="Windows Live" clId="Web-{3379E4B1-B01E-4AFE-BB5F-97B174980EB4}" dt="2019-10-22T05:16:54.981" v="1996"/>
          <ac:spMkLst>
            <pc:docMk/>
            <pc:sldMk cId="3213403577" sldId="273"/>
            <ac:spMk id="59" creationId="{D846DD94-62DC-431E-A482-7DE6FA183644}"/>
          </ac:spMkLst>
        </pc:spChg>
        <pc:spChg chg="add del">
          <ac:chgData name="게스트 사용자" userId="" providerId="Windows Live" clId="Web-{3379E4B1-B01E-4AFE-BB5F-97B174980EB4}" dt="2019-10-22T05:16:54.981" v="1995"/>
          <ac:spMkLst>
            <pc:docMk/>
            <pc:sldMk cId="3213403577" sldId="273"/>
            <ac:spMk id="60" creationId="{24A2294F-5CD3-4E2C-9643-4662FCFFA9D9}"/>
          </ac:spMkLst>
        </pc:spChg>
        <pc:spChg chg="add mod">
          <ac:chgData name="게스트 사용자" userId="" providerId="Windows Live" clId="Web-{3379E4B1-B01E-4AFE-BB5F-97B174980EB4}" dt="2019-10-22T07:35:25.016" v="2492" actId="20577"/>
          <ac:spMkLst>
            <pc:docMk/>
            <pc:sldMk cId="3213403577" sldId="273"/>
            <ac:spMk id="60" creationId="{7956A17D-B3E9-4D0D-BDD7-D03F6EA44D04}"/>
          </ac:spMkLst>
        </pc:spChg>
        <pc:spChg chg="add mod">
          <ac:chgData name="게스트 사용자" userId="" providerId="Windows Live" clId="Web-{3379E4B1-B01E-4AFE-BB5F-97B174980EB4}" dt="2019-10-22T07:03:26.083" v="2338" actId="1076"/>
          <ac:spMkLst>
            <pc:docMk/>
            <pc:sldMk cId="3213403577" sldId="273"/>
            <ac:spMk id="61" creationId="{27486204-D2D6-4B77-9ADC-D0BB5CE6F530}"/>
          </ac:spMkLst>
        </pc:spChg>
        <pc:spChg chg="add del">
          <ac:chgData name="게스트 사용자" userId="" providerId="Windows Live" clId="Web-{3379E4B1-B01E-4AFE-BB5F-97B174980EB4}" dt="2019-10-22T05:16:54.981" v="1994"/>
          <ac:spMkLst>
            <pc:docMk/>
            <pc:sldMk cId="3213403577" sldId="273"/>
            <ac:spMk id="61" creationId="{BCABF41D-D07C-40A6-A4EF-068F172AC446}"/>
          </ac:spMkLst>
        </pc:spChg>
        <pc:spChg chg="add del mod">
          <ac:chgData name="게스트 사용자" userId="" providerId="Windows Live" clId="Web-{3379E4B1-B01E-4AFE-BB5F-97B174980EB4}" dt="2019-10-22T06:57:36.315" v="2136"/>
          <ac:spMkLst>
            <pc:docMk/>
            <pc:sldMk cId="3213403577" sldId="273"/>
            <ac:spMk id="62" creationId="{42E5F381-8E15-43E5-8D8B-E3AF43002E6B}"/>
          </ac:spMkLst>
        </pc:spChg>
        <pc:spChg chg="add del">
          <ac:chgData name="게스트 사용자" userId="" providerId="Windows Live" clId="Web-{3379E4B1-B01E-4AFE-BB5F-97B174980EB4}" dt="2019-10-22T05:17:14.700" v="2011"/>
          <ac:spMkLst>
            <pc:docMk/>
            <pc:sldMk cId="3213403577" sldId="273"/>
            <ac:spMk id="63" creationId="{EF30E326-22DA-40F4-BD01-5D76DAA4BAC4}"/>
          </ac:spMkLst>
        </pc:spChg>
        <pc:spChg chg="add mod">
          <ac:chgData name="게스트 사용자" userId="" providerId="Windows Live" clId="Web-{3379E4B1-B01E-4AFE-BB5F-97B174980EB4}" dt="2019-10-22T07:01:43.004" v="2318" actId="1076"/>
          <ac:spMkLst>
            <pc:docMk/>
            <pc:sldMk cId="3213403577" sldId="273"/>
            <ac:spMk id="64" creationId="{57FF8885-2830-454E-81BD-9E6CEBF753E8}"/>
          </ac:spMkLst>
        </pc:spChg>
        <pc:spChg chg="add del">
          <ac:chgData name="게스트 사용자" userId="" providerId="Windows Live" clId="Web-{3379E4B1-B01E-4AFE-BB5F-97B174980EB4}" dt="2019-10-22T05:17:18.872" v="2013"/>
          <ac:spMkLst>
            <pc:docMk/>
            <pc:sldMk cId="3213403577" sldId="273"/>
            <ac:spMk id="64" creationId="{D53BCCE3-F1D0-41C4-AC37-896890CBD917}"/>
          </ac:spMkLst>
        </pc:spChg>
        <pc:spChg chg="add del">
          <ac:chgData name="게스트 사용자" userId="" providerId="Windows Live" clId="Web-{3379E4B1-B01E-4AFE-BB5F-97B174980EB4}" dt="2019-10-22T05:17:22.638" v="2015"/>
          <ac:spMkLst>
            <pc:docMk/>
            <pc:sldMk cId="3213403577" sldId="273"/>
            <ac:spMk id="65" creationId="{8F9E9471-D60F-422B-BF06-C829E1D205CA}"/>
          </ac:spMkLst>
        </pc:spChg>
        <pc:spChg chg="add mod">
          <ac:chgData name="게스트 사용자" userId="" providerId="Windows Live" clId="Web-{3379E4B1-B01E-4AFE-BB5F-97B174980EB4}" dt="2019-10-22T07:01:49.004" v="2320" actId="1076"/>
          <ac:spMkLst>
            <pc:docMk/>
            <pc:sldMk cId="3213403577" sldId="273"/>
            <ac:spMk id="65" creationId="{ED72FA9E-E126-4B16-AAAB-60F55FC605B7}"/>
          </ac:spMkLst>
        </pc:spChg>
        <pc:spChg chg="add del">
          <ac:chgData name="게스트 사용자" userId="" providerId="Windows Live" clId="Web-{3379E4B1-B01E-4AFE-BB5F-97B174980EB4}" dt="2019-10-22T05:17:26.919" v="2017"/>
          <ac:spMkLst>
            <pc:docMk/>
            <pc:sldMk cId="3213403577" sldId="273"/>
            <ac:spMk id="66" creationId="{827C9E8B-A1B9-4E5F-A469-C35B50F6D9D0}"/>
          </ac:spMkLst>
        </pc:spChg>
        <pc:spChg chg="add mod">
          <ac:chgData name="게스트 사용자" userId="" providerId="Windows Live" clId="Web-{3379E4B1-B01E-4AFE-BB5F-97B174980EB4}" dt="2019-10-22T07:01:53.598" v="2322" actId="1076"/>
          <ac:spMkLst>
            <pc:docMk/>
            <pc:sldMk cId="3213403577" sldId="273"/>
            <ac:spMk id="66" creationId="{F04AE6AE-4DBE-4ACC-A4B3-2FA31B598850}"/>
          </ac:spMkLst>
        </pc:spChg>
        <pc:spChg chg="add del mod">
          <ac:chgData name="게스트 사용자" userId="" providerId="Windows Live" clId="Web-{3379E4B1-B01E-4AFE-BB5F-97B174980EB4}" dt="2019-10-22T06:57:36.315" v="2135"/>
          <ac:spMkLst>
            <pc:docMk/>
            <pc:sldMk cId="3213403577" sldId="273"/>
            <ac:spMk id="67" creationId="{E208C4DF-BEDF-45F0-8DCC-B67D191A0DC9}"/>
          </ac:spMkLst>
        </pc:spChg>
        <pc:spChg chg="add del">
          <ac:chgData name="게스트 사용자" userId="" providerId="Windows Live" clId="Web-{3379E4B1-B01E-4AFE-BB5F-97B174980EB4}" dt="2019-10-22T05:18:00.903" v="2031"/>
          <ac:spMkLst>
            <pc:docMk/>
            <pc:sldMk cId="3213403577" sldId="273"/>
            <ac:spMk id="68" creationId="{5D7BC003-9E59-4F62-9651-24AD6B07EA2E}"/>
          </ac:spMkLst>
        </pc:spChg>
        <pc:spChg chg="add mod">
          <ac:chgData name="게스트 사용자" userId="" providerId="Windows Live" clId="Web-{3379E4B1-B01E-4AFE-BB5F-97B174980EB4}" dt="2019-10-22T07:21:57.746" v="2456" actId="20577"/>
          <ac:spMkLst>
            <pc:docMk/>
            <pc:sldMk cId="3213403577" sldId="273"/>
            <ac:spMk id="68" creationId="{BAA36C9F-DCA4-46A7-808F-689FAEA145DB}"/>
          </ac:spMkLst>
        </pc:spChg>
        <pc:spChg chg="add del mod">
          <ac:chgData name="게스트 사용자" userId="" providerId="Windows Live" clId="Web-{3379E4B1-B01E-4AFE-BB5F-97B174980EB4}" dt="2019-10-22T05:18:05.029" v="2034"/>
          <ac:spMkLst>
            <pc:docMk/>
            <pc:sldMk cId="3213403577" sldId="273"/>
            <ac:spMk id="69" creationId="{B6D62F4A-2145-445A-B3FF-1349ADAE0F54}"/>
          </ac:spMkLst>
        </pc:spChg>
        <pc:spChg chg="add mod">
          <ac:chgData name="게스트 사용자" userId="" providerId="Windows Live" clId="Web-{3379E4B1-B01E-4AFE-BB5F-97B174980EB4}" dt="2019-10-22T07:21:59.840" v="2458" actId="20577"/>
          <ac:spMkLst>
            <pc:docMk/>
            <pc:sldMk cId="3213403577" sldId="273"/>
            <ac:spMk id="69" creationId="{D82F007C-620C-42DD-97D5-52C6F5A29C3D}"/>
          </ac:spMkLst>
        </pc:spChg>
        <pc:spChg chg="add del mod">
          <ac:chgData name="게스트 사용자" userId="" providerId="Windows Live" clId="Web-{3379E4B1-B01E-4AFE-BB5F-97B174980EB4}" dt="2019-10-22T06:57:36.300" v="2134"/>
          <ac:spMkLst>
            <pc:docMk/>
            <pc:sldMk cId="3213403577" sldId="273"/>
            <ac:spMk id="70" creationId="{29C5018D-E515-455C-B029-F87E28BC44F2}"/>
          </ac:spMkLst>
        </pc:spChg>
        <pc:spChg chg="add del mod">
          <ac:chgData name="게스트 사용자" userId="" providerId="Windows Live" clId="Web-{3379E4B1-B01E-4AFE-BB5F-97B174980EB4}" dt="2019-10-22T06:57:36.300" v="2133"/>
          <ac:spMkLst>
            <pc:docMk/>
            <pc:sldMk cId="3213403577" sldId="273"/>
            <ac:spMk id="71" creationId="{D345F8E6-DC4A-48DC-88FF-BAEF04581A04}"/>
          </ac:spMkLst>
        </pc:spChg>
        <pc:spChg chg="add del mod">
          <ac:chgData name="게스트 사용자" userId="" providerId="Windows Live" clId="Web-{3379E4B1-B01E-4AFE-BB5F-97B174980EB4}" dt="2019-10-22T06:57:43.612" v="2159"/>
          <ac:spMkLst>
            <pc:docMk/>
            <pc:sldMk cId="3213403577" sldId="273"/>
            <ac:spMk id="72" creationId="{625F5D32-6E67-40E9-BD12-1E103AFC40B3}"/>
          </ac:spMkLst>
        </pc:spChg>
        <pc:spChg chg="add del mod">
          <ac:chgData name="게스트 사용자" userId="" providerId="Windows Live" clId="Web-{3379E4B1-B01E-4AFE-BB5F-97B174980EB4}" dt="2019-10-22T05:20:10.513" v="2071"/>
          <ac:spMkLst>
            <pc:docMk/>
            <pc:sldMk cId="3213403577" sldId="273"/>
            <ac:spMk id="73" creationId="{A93E7705-C9F6-4DC0-833D-C230F3DCFB52}"/>
          </ac:spMkLst>
        </pc:spChg>
        <pc:spChg chg="add mod">
          <ac:chgData name="게스트 사용자" userId="" providerId="Windows Live" clId="Web-{3379E4B1-B01E-4AFE-BB5F-97B174980EB4}" dt="2019-10-22T07:21:17.543" v="2448" actId="1076"/>
          <ac:spMkLst>
            <pc:docMk/>
            <pc:sldMk cId="3213403577" sldId="273"/>
            <ac:spMk id="73" creationId="{D49E87A6-8382-4693-90A9-9978E907844D}"/>
          </ac:spMkLst>
        </pc:spChg>
        <pc:spChg chg="add del mod">
          <ac:chgData name="게스트 사용자" userId="" providerId="Windows Live" clId="Web-{3379E4B1-B01E-4AFE-BB5F-97B174980EB4}" dt="2019-10-22T07:07:32.460" v="2410"/>
          <ac:spMkLst>
            <pc:docMk/>
            <pc:sldMk cId="3213403577" sldId="273"/>
            <ac:spMk id="74" creationId="{08C029C7-CC59-4067-844E-565B477F345B}"/>
          </ac:spMkLst>
        </pc:spChg>
        <pc:spChg chg="add del">
          <ac:chgData name="게스트 사용자" userId="" providerId="Windows Live" clId="Web-{3379E4B1-B01E-4AFE-BB5F-97B174980EB4}" dt="2019-10-22T05:20:14.967" v="2073"/>
          <ac:spMkLst>
            <pc:docMk/>
            <pc:sldMk cId="3213403577" sldId="273"/>
            <ac:spMk id="74" creationId="{76C059C7-4E64-4F3C-AA80-172091477074}"/>
          </ac:spMkLst>
        </pc:spChg>
        <pc:spChg chg="add del mod">
          <ac:chgData name="게스트 사용자" userId="" providerId="Windows Live" clId="Web-{3379E4B1-B01E-4AFE-BB5F-97B174980EB4}" dt="2019-10-22T06:58:28.003" v="2175"/>
          <ac:spMkLst>
            <pc:docMk/>
            <pc:sldMk cId="3213403577" sldId="273"/>
            <ac:spMk id="75" creationId="{CEB40BB7-1024-457A-856E-8655938741AC}"/>
          </ac:spMkLst>
        </pc:spChg>
        <pc:spChg chg="add del mod">
          <ac:chgData name="게스트 사용자" userId="" providerId="Windows Live" clId="Web-{3379E4B1-B01E-4AFE-BB5F-97B174980EB4}" dt="2019-10-22T06:57:45.347" v="2160"/>
          <ac:spMkLst>
            <pc:docMk/>
            <pc:sldMk cId="3213403577" sldId="273"/>
            <ac:spMk id="76" creationId="{0BB96A8B-E88E-4DF8-9775-28F021582D71}"/>
          </ac:spMkLst>
        </pc:spChg>
        <pc:spChg chg="add del mod">
          <ac:chgData name="게스트 사용자" userId="" providerId="Windows Live" clId="Web-{3379E4B1-B01E-4AFE-BB5F-97B174980EB4}" dt="2019-10-22T06:57:46.331" v="2161"/>
          <ac:spMkLst>
            <pc:docMk/>
            <pc:sldMk cId="3213403577" sldId="273"/>
            <ac:spMk id="77" creationId="{F6BCA4A9-BBF9-4F4F-980E-D83FC039C914}"/>
          </ac:spMkLst>
        </pc:spChg>
        <pc:spChg chg="add mod">
          <ac:chgData name="게스트 사용자" userId="" providerId="Windows Live" clId="Web-{3379E4B1-B01E-4AFE-BB5F-97B174980EB4}" dt="2019-10-22T07:22:01.340" v="2463" actId="20577"/>
          <ac:spMkLst>
            <pc:docMk/>
            <pc:sldMk cId="3213403577" sldId="273"/>
            <ac:spMk id="78" creationId="{7B5D4D0F-D14D-4485-A7AA-1F9A50243FC1}"/>
          </ac:spMkLst>
        </pc:spChg>
        <pc:spChg chg="add mod">
          <ac:chgData name="게스트 사용자" userId="" providerId="Windows Live" clId="Web-{3379E4B1-B01E-4AFE-BB5F-97B174980EB4}" dt="2019-10-22T07:21:22.105" v="2449" actId="1076"/>
          <ac:spMkLst>
            <pc:docMk/>
            <pc:sldMk cId="3213403577" sldId="273"/>
            <ac:spMk id="79" creationId="{0FF06E01-DA3E-4B29-AF60-D88E67088633}"/>
          </ac:spMkLst>
        </pc:spChg>
        <pc:spChg chg="add mod">
          <ac:chgData name="게스트 사용자" userId="" providerId="Windows Live" clId="Web-{3379E4B1-B01E-4AFE-BB5F-97B174980EB4}" dt="2019-10-22T07:22:09.340" v="2471" actId="20577"/>
          <ac:spMkLst>
            <pc:docMk/>
            <pc:sldMk cId="3213403577" sldId="273"/>
            <ac:spMk id="80" creationId="{FC7B85B9-2AD8-4964-9034-9AE87E7299A3}"/>
          </ac:spMkLst>
        </pc:spChg>
        <pc:spChg chg="add mod">
          <ac:chgData name="게스트 사용자" userId="" providerId="Windows Live" clId="Web-{3379E4B1-B01E-4AFE-BB5F-97B174980EB4}" dt="2019-10-22T07:21:24.652" v="2450" actId="1076"/>
          <ac:spMkLst>
            <pc:docMk/>
            <pc:sldMk cId="3213403577" sldId="273"/>
            <ac:spMk id="81" creationId="{B9CDC014-205F-4456-9733-EAFEA996281B}"/>
          </ac:spMkLst>
        </pc:spChg>
        <pc:spChg chg="add del mod">
          <ac:chgData name="게스트 사용자" userId="" providerId="Windows Live" clId="Web-{3379E4B1-B01E-4AFE-BB5F-97B174980EB4}" dt="2019-10-22T07:22:47.746" v="2472"/>
          <ac:spMkLst>
            <pc:docMk/>
            <pc:sldMk cId="3213403577" sldId="273"/>
            <ac:spMk id="82" creationId="{AC6B145C-7363-4095-8682-BCFBBDB7EAA4}"/>
          </ac:spMkLst>
        </pc:spChg>
        <pc:spChg chg="add del mod">
          <ac:chgData name="게스트 사용자" userId="" providerId="Windows Live" clId="Web-{3379E4B1-B01E-4AFE-BB5F-97B174980EB4}" dt="2019-10-22T07:22:48.590" v="2473"/>
          <ac:spMkLst>
            <pc:docMk/>
            <pc:sldMk cId="3213403577" sldId="273"/>
            <ac:spMk id="83" creationId="{BF31CDDA-FC20-4F3D-912A-59A975371780}"/>
          </ac:spMkLst>
        </pc:spChg>
        <pc:spChg chg="add mod">
          <ac:chgData name="게스트 사용자" userId="" providerId="Windows Live" clId="Web-{3379E4B1-B01E-4AFE-BB5F-97B174980EB4}" dt="2019-10-22T08:00:51.057" v="2772" actId="20577"/>
          <ac:spMkLst>
            <pc:docMk/>
            <pc:sldMk cId="3213403577" sldId="273"/>
            <ac:spMk id="84" creationId="{263DEC23-E5E2-441E-B89E-5FEBB7AF7F6A}"/>
          </ac:spMkLst>
        </pc:spChg>
        <pc:spChg chg="add del mod">
          <ac:chgData name="게스트 사용자" userId="" providerId="Windows Live" clId="Web-{3379E4B1-B01E-4AFE-BB5F-97B174980EB4}" dt="2019-10-22T07:40:56.815" v="2577"/>
          <ac:spMkLst>
            <pc:docMk/>
            <pc:sldMk cId="3213403577" sldId="273"/>
            <ac:spMk id="85" creationId="{E374266F-57A6-4B38-B159-65D5CF8E3C02}"/>
          </ac:spMkLst>
        </pc:spChg>
        <pc:spChg chg="add mod">
          <ac:chgData name="게스트 사용자" userId="" providerId="Windows Live" clId="Web-{3379E4B1-B01E-4AFE-BB5F-97B174980EB4}" dt="2019-10-22T07:40:52.550" v="2575" actId="1076"/>
          <ac:spMkLst>
            <pc:docMk/>
            <pc:sldMk cId="3213403577" sldId="273"/>
            <ac:spMk id="86" creationId="{B7AC5556-3EA2-4D1A-8C8A-9DF081EBFC5E}"/>
          </ac:spMkLst>
        </pc:spChg>
        <pc:spChg chg="add mod">
          <ac:chgData name="게스트 사용자" userId="" providerId="Windows Live" clId="Web-{3379E4B1-B01E-4AFE-BB5F-97B174980EB4}" dt="2019-10-22T08:00:47.479" v="2766" actId="20577"/>
          <ac:spMkLst>
            <pc:docMk/>
            <pc:sldMk cId="3213403577" sldId="273"/>
            <ac:spMk id="87" creationId="{C0606C4B-A228-4F47-9E2D-F46B48C781AB}"/>
          </ac:spMkLst>
        </pc:spChg>
        <pc:spChg chg="add del mod">
          <ac:chgData name="게스트 사용자" userId="" providerId="Windows Live" clId="Web-{3379E4B1-B01E-4AFE-BB5F-97B174980EB4}" dt="2019-10-22T08:12:40.905" v="2882"/>
          <ac:spMkLst>
            <pc:docMk/>
            <pc:sldMk cId="3213403577" sldId="273"/>
            <ac:spMk id="88" creationId="{ECA8B750-683D-40BF-BFF0-F6E7276DE905}"/>
          </ac:spMkLst>
        </pc:spChg>
        <pc:spChg chg="add mod">
          <ac:chgData name="게스트 사용자" userId="" providerId="Windows Live" clId="Web-{3379E4B1-B01E-4AFE-BB5F-97B174980EB4}" dt="2019-10-22T08:12:34.530" v="2881" actId="1076"/>
          <ac:spMkLst>
            <pc:docMk/>
            <pc:sldMk cId="3213403577" sldId="273"/>
            <ac:spMk id="89" creationId="{F4209C98-AF7A-4010-AE91-00D7622195A3}"/>
          </ac:spMkLst>
        </pc:spChg>
        <pc:spChg chg="add mod">
          <ac:chgData name="게스트 사용자" userId="" providerId="Windows Live" clId="Web-{3379E4B1-B01E-4AFE-BB5F-97B174980EB4}" dt="2019-10-22T08:00:57.463" v="2777" actId="20577"/>
          <ac:spMkLst>
            <pc:docMk/>
            <pc:sldMk cId="3213403577" sldId="273"/>
            <ac:spMk id="90" creationId="{D5F72851-9D7B-477E-92E5-F2D329883EDD}"/>
          </ac:spMkLst>
        </pc:spChg>
        <pc:spChg chg="add mod">
          <ac:chgData name="게스트 사용자" userId="" providerId="Windows Live" clId="Web-{3379E4B1-B01E-4AFE-BB5F-97B174980EB4}" dt="2019-10-22T08:00:43.666" v="2757" actId="1076"/>
          <ac:spMkLst>
            <pc:docMk/>
            <pc:sldMk cId="3213403577" sldId="273"/>
            <ac:spMk id="91" creationId="{FC806A06-F6D5-4439-BF24-6B547B78CA99}"/>
          </ac:spMkLst>
        </pc:spChg>
        <pc:spChg chg="add mod">
          <ac:chgData name="게스트 사용자" userId="" providerId="Windows Live" clId="Web-{3379E4B1-B01E-4AFE-BB5F-97B174980EB4}" dt="2019-10-22T08:10:58.436" v="2857" actId="1076"/>
          <ac:spMkLst>
            <pc:docMk/>
            <pc:sldMk cId="3213403577" sldId="273"/>
            <ac:spMk id="92" creationId="{D4A5DD7F-A45A-4A1C-8C06-13D01858B4E6}"/>
          </ac:spMkLst>
        </pc:spChg>
        <pc:spChg chg="add del mod">
          <ac:chgData name="게스트 사용자" userId="" providerId="Windows Live" clId="Web-{3379E4B1-B01E-4AFE-BB5F-97B174980EB4}" dt="2019-10-22T08:13:23.671" v="2891"/>
          <ac:spMkLst>
            <pc:docMk/>
            <pc:sldMk cId="3213403577" sldId="273"/>
            <ac:spMk id="93" creationId="{90E8462D-044C-4252-8F31-DAD2F1AF192D}"/>
          </ac:spMkLst>
        </pc:spChg>
        <pc:spChg chg="add mod">
          <ac:chgData name="게스트 사용자" userId="" providerId="Windows Live" clId="Web-{3379E4B1-B01E-4AFE-BB5F-97B174980EB4}" dt="2019-10-22T08:12:26.233" v="2878" actId="20577"/>
          <ac:spMkLst>
            <pc:docMk/>
            <pc:sldMk cId="3213403577" sldId="273"/>
            <ac:spMk id="94" creationId="{32EACB59-2064-48A0-9B93-B7D5C0A7C410}"/>
          </ac:spMkLst>
        </pc:spChg>
        <pc:spChg chg="add mod">
          <ac:chgData name="게스트 사용자" userId="" providerId="Windows Live" clId="Web-{3379E4B1-B01E-4AFE-BB5F-97B174980EB4}" dt="2019-10-22T08:13:02.436" v="2890" actId="1076"/>
          <ac:spMkLst>
            <pc:docMk/>
            <pc:sldMk cId="3213403577" sldId="273"/>
            <ac:spMk id="95" creationId="{46B2C09B-6215-43AF-A075-82A507DECCF8}"/>
          </ac:spMkLst>
        </pc:spChg>
        <pc:picChg chg="mod">
          <ac:chgData name="게스트 사용자" userId="" providerId="Windows Live" clId="Web-{3379E4B1-B01E-4AFE-BB5F-97B174980EB4}" dt="2019-10-22T08:04:36.996" v="2808" actId="1076"/>
          <ac:picMkLst>
            <pc:docMk/>
            <pc:sldMk cId="3213403577" sldId="273"/>
            <ac:picMk id="3" creationId="{00000000-0000-0000-0000-000000000000}"/>
          </ac:picMkLst>
        </pc:picChg>
        <pc:picChg chg="add del mod">
          <ac:chgData name="게스트 사용자" userId="" providerId="Windows Live" clId="Web-{3379E4B1-B01E-4AFE-BB5F-97B174980EB4}" dt="2019-10-22T04:55:33.008" v="1591"/>
          <ac:picMkLst>
            <pc:docMk/>
            <pc:sldMk cId="3213403577" sldId="273"/>
            <ac:picMk id="10" creationId="{A8AD4F74-7D7A-4917-AB0E-4965BBA66966}"/>
          </ac:picMkLst>
        </pc:picChg>
        <pc:picChg chg="add del mod">
          <ac:chgData name="게스트 사용자" userId="" providerId="Windows Live" clId="Web-{3379E4B1-B01E-4AFE-BB5F-97B174980EB4}" dt="2019-10-22T08:32:48.775" v="2904"/>
          <ac:picMkLst>
            <pc:docMk/>
            <pc:sldMk cId="3213403577" sldId="273"/>
            <ac:picMk id="12" creationId="{FFAD9E20-1AA7-4E6D-A305-9B880D2EC1FB}"/>
          </ac:picMkLst>
        </pc:picChg>
        <pc:picChg chg="add del mod">
          <ac:chgData name="게스트 사용자" userId="" providerId="Windows Live" clId="Web-{3379E4B1-B01E-4AFE-BB5F-97B174980EB4}" dt="2019-10-22T07:05:23.287" v="2368"/>
          <ac:picMkLst>
            <pc:docMk/>
            <pc:sldMk cId="3213403577" sldId="273"/>
            <ac:picMk id="13" creationId="{06A98C1A-57B7-4D48-896C-A98ECD4FD793}"/>
          </ac:picMkLst>
        </pc:picChg>
        <pc:cxnChg chg="add del mod">
          <ac:chgData name="게스트 사용자" userId="" providerId="Windows Live" clId="Web-{3379E4B1-B01E-4AFE-BB5F-97B174980EB4}" dt="2019-10-22T08:30:54.756" v="2898"/>
          <ac:cxnSpMkLst>
            <pc:docMk/>
            <pc:sldMk cId="3213403577" sldId="273"/>
            <ac:cxnSpMk id="4" creationId="{47C8F2A6-DAB5-482B-8111-1266C1B4BBA6}"/>
          </ac:cxnSpMkLst>
        </pc:cxnChg>
        <pc:cxnChg chg="add del mod">
          <ac:chgData name="게스트 사용자" userId="" providerId="Windows Live" clId="Web-{3379E4B1-B01E-4AFE-BB5F-97B174980EB4}" dt="2019-10-22T07:04:25.896" v="2358"/>
          <ac:cxnSpMkLst>
            <pc:docMk/>
            <pc:sldMk cId="3213403577" sldId="273"/>
            <ac:cxnSpMk id="10" creationId="{9CCBB43C-D165-4FCB-9827-C3AA7E1E0D9A}"/>
          </ac:cxnSpMkLst>
        </pc:cxnChg>
        <pc:cxnChg chg="add del">
          <ac:chgData name="게스트 사용자" userId="" providerId="Windows Live" clId="Web-{3379E4B1-B01E-4AFE-BB5F-97B174980EB4}" dt="2019-10-22T08:32:20.635" v="2900"/>
          <ac:cxnSpMkLst>
            <pc:docMk/>
            <pc:sldMk cId="3213403577" sldId="273"/>
            <ac:cxnSpMk id="10" creationId="{E824EED6-C0B6-418C-9D2E-91A8029AE26B}"/>
          </ac:cxnSpMkLst>
        </pc:cxnChg>
        <pc:cxnChg chg="add del mod">
          <ac:chgData name="게스트 사용자" userId="" providerId="Windows Live" clId="Web-{3379E4B1-B01E-4AFE-BB5F-97B174980EB4}" dt="2019-10-22T07:06:40.600" v="2377"/>
          <ac:cxnSpMkLst>
            <pc:docMk/>
            <pc:sldMk cId="3213403577" sldId="273"/>
            <ac:cxnSpMk id="15" creationId="{7EC07700-508D-43AE-968A-BB3F8AAE0A53}"/>
          </ac:cxnSpMkLst>
        </pc:cxnChg>
        <pc:cxnChg chg="add del mod">
          <ac:chgData name="게스트 사용자" userId="" providerId="Windows Live" clId="Web-{3379E4B1-B01E-4AFE-BB5F-97B174980EB4}" dt="2019-10-22T04:55:51.758" v="1595"/>
          <ac:cxnSpMkLst>
            <pc:docMk/>
            <pc:sldMk cId="3213403577" sldId="273"/>
            <ac:cxnSpMk id="17" creationId="{BB7FC0B1-F363-4574-B50F-B2A95E221EC4}"/>
          </ac:cxnSpMkLst>
        </pc:cxnChg>
        <pc:cxnChg chg="add del mod">
          <ac:chgData name="게스트 사용자" userId="" providerId="Windows Live" clId="Web-{3379E4B1-B01E-4AFE-BB5F-97B174980EB4}" dt="2019-10-22T08:01:22.495" v="2780"/>
          <ac:cxnSpMkLst>
            <pc:docMk/>
            <pc:sldMk cId="3213403577" sldId="273"/>
            <ac:cxnSpMk id="22" creationId="{C3DD5DA0-3FFA-4B31-9E5A-65F32668DC88}"/>
          </ac:cxnSpMkLst>
        </pc:cxnChg>
        <pc:cxnChg chg="add mod">
          <ac:chgData name="게스트 사용자" userId="" providerId="Windows Live" clId="Web-{3379E4B1-B01E-4AFE-BB5F-97B174980EB4}" dt="2019-10-22T08:10:51.420" v="2855" actId="1076"/>
          <ac:cxnSpMkLst>
            <pc:docMk/>
            <pc:sldMk cId="3213403577" sldId="273"/>
            <ac:cxnSpMk id="30" creationId="{DBD56D53-AA96-420F-ADE0-536DBC940ED5}"/>
          </ac:cxnSpMkLst>
        </pc:cxnChg>
        <pc:cxnChg chg="add del mod">
          <ac:chgData name="게스트 사용자" userId="" providerId="Windows Live" clId="Web-{3379E4B1-B01E-4AFE-BB5F-97B174980EB4}" dt="2019-10-22T08:10:20.373" v="2845"/>
          <ac:cxnSpMkLst>
            <pc:docMk/>
            <pc:sldMk cId="3213403577" sldId="273"/>
            <ac:cxnSpMk id="31" creationId="{3688F3C0-CBC2-4068-984F-8EEA69DC068D}"/>
          </ac:cxnSpMkLst>
        </pc:cxnChg>
      </pc:sldChg>
      <pc:sldChg chg="addSp delSp modSp">
        <pc:chgData name="게스트 사용자" userId="" providerId="Windows Live" clId="Web-{3379E4B1-B01E-4AFE-BB5F-97B174980EB4}" dt="2019-10-22T04:52:29.632" v="1541"/>
        <pc:sldMkLst>
          <pc:docMk/>
          <pc:sldMk cId="2743780223" sldId="275"/>
        </pc:sldMkLst>
        <pc:spChg chg="add mod">
          <ac:chgData name="게스트 사용자" userId="" providerId="Windows Live" clId="Web-{3379E4B1-B01E-4AFE-BB5F-97B174980EB4}" dt="2019-10-22T04:43:56.099" v="963" actId="1076"/>
          <ac:spMkLst>
            <pc:docMk/>
            <pc:sldMk cId="2743780223" sldId="275"/>
            <ac:spMk id="4" creationId="{BB7AC594-AA4F-4186-941A-F92B3FAAE9CF}"/>
          </ac:spMkLst>
        </pc:spChg>
        <pc:spChg chg="del">
          <ac:chgData name="게스트 사용자" userId="" providerId="Windows Live" clId="Web-{3379E4B1-B01E-4AFE-BB5F-97B174980EB4}" dt="2019-10-22T03:33:37.456" v="8"/>
          <ac:spMkLst>
            <pc:docMk/>
            <pc:sldMk cId="2743780223" sldId="275"/>
            <ac:spMk id="8" creationId="{00000000-0000-0000-0000-000000000000}"/>
          </ac:spMkLst>
        </pc:spChg>
        <pc:spChg chg="add mod">
          <ac:chgData name="게스트 사용자" userId="" providerId="Windows Live" clId="Web-{3379E4B1-B01E-4AFE-BB5F-97B174980EB4}" dt="2019-10-22T04:46:02.677" v="1382" actId="20577"/>
          <ac:spMkLst>
            <pc:docMk/>
            <pc:sldMk cId="2743780223" sldId="275"/>
            <ac:spMk id="8" creationId="{1A3ACBEB-6CD9-4FAA-A6F6-C54526F0C318}"/>
          </ac:spMkLst>
        </pc:spChg>
        <pc:spChg chg="del">
          <ac:chgData name="게스트 사용자" userId="" providerId="Windows Live" clId="Web-{3379E4B1-B01E-4AFE-BB5F-97B174980EB4}" dt="2019-10-22T03:33:36.596" v="7"/>
          <ac:spMkLst>
            <pc:docMk/>
            <pc:sldMk cId="2743780223" sldId="275"/>
            <ac:spMk id="9" creationId="{00000000-0000-0000-0000-000000000000}"/>
          </ac:spMkLst>
        </pc:spChg>
        <pc:spChg chg="add del mod">
          <ac:chgData name="게스트 사용자" userId="" providerId="Windows Live" clId="Web-{3379E4B1-B01E-4AFE-BB5F-97B174980EB4}" dt="2019-10-22T03:42:24.742" v="200"/>
          <ac:spMkLst>
            <pc:docMk/>
            <pc:sldMk cId="2743780223" sldId="275"/>
            <ac:spMk id="12" creationId="{C9204B42-1606-4D73-BFAA-074916928132}"/>
          </ac:spMkLst>
        </pc:spChg>
        <pc:spChg chg="add mod">
          <ac:chgData name="게스트 사용자" userId="" providerId="Windows Live" clId="Web-{3379E4B1-B01E-4AFE-BB5F-97B174980EB4}" dt="2019-10-22T04:52:29.632" v="1541"/>
          <ac:spMkLst>
            <pc:docMk/>
            <pc:sldMk cId="2743780223" sldId="275"/>
            <ac:spMk id="12" creationId="{FAE68848-AD11-4CC8-A09C-EF6F14959871}"/>
          </ac:spMkLst>
        </pc:spChg>
        <pc:spChg chg="add del mod">
          <ac:chgData name="게스트 사용자" userId="" providerId="Windows Live" clId="Web-{3379E4B1-B01E-4AFE-BB5F-97B174980EB4}" dt="2019-10-22T03:37:20.911" v="157"/>
          <ac:spMkLst>
            <pc:docMk/>
            <pc:sldMk cId="2743780223" sldId="275"/>
            <ac:spMk id="13" creationId="{98A10E6A-8BED-4992-AAAE-701D4C2BB3EF}"/>
          </ac:spMkLst>
        </pc:spChg>
        <pc:spChg chg="add mod">
          <ac:chgData name="게스트 사용자" userId="" providerId="Windows Live" clId="Web-{3379E4B1-B01E-4AFE-BB5F-97B174980EB4}" dt="2019-10-22T04:43:51.943" v="960" actId="1076"/>
          <ac:spMkLst>
            <pc:docMk/>
            <pc:sldMk cId="2743780223" sldId="275"/>
            <ac:spMk id="13" creationId="{E24F8E6B-636B-46BE-8C99-74C4F343336B}"/>
          </ac:spMkLst>
        </pc:spChg>
        <pc:spChg chg="add mod">
          <ac:chgData name="게스트 사용자" userId="" providerId="Windows Live" clId="Web-{3379E4B1-B01E-4AFE-BB5F-97B174980EB4}" dt="2019-10-22T04:48:00.787" v="1509" actId="20577"/>
          <ac:spMkLst>
            <pc:docMk/>
            <pc:sldMk cId="2743780223" sldId="275"/>
            <ac:spMk id="14" creationId="{A3DE05C1-16DE-4425-95C8-F23F7A584E1A}"/>
          </ac:spMkLst>
        </pc:spChg>
        <pc:spChg chg="add del mod">
          <ac:chgData name="게스트 사용자" userId="" providerId="Windows Live" clId="Web-{3379E4B1-B01E-4AFE-BB5F-97B174980EB4}" dt="2019-10-22T03:42:11.617" v="197"/>
          <ac:spMkLst>
            <pc:docMk/>
            <pc:sldMk cId="2743780223" sldId="275"/>
            <ac:spMk id="14" creationId="{D9C2E3A7-37FB-488A-B0D4-8D92DE030E64}"/>
          </ac:spMkLst>
        </pc:spChg>
        <pc:spChg chg="add mod">
          <ac:chgData name="게스트 사용자" userId="" providerId="Windows Live" clId="Web-{3379E4B1-B01E-4AFE-BB5F-97B174980EB4}" dt="2019-10-22T03:51:24.495" v="448"/>
          <ac:spMkLst>
            <pc:docMk/>
            <pc:sldMk cId="2743780223" sldId="275"/>
            <ac:spMk id="2892" creationId="{BDAA2950-7C95-416C-BFCD-60399DA7CD22}"/>
          </ac:spMkLst>
        </pc:spChg>
        <pc:spChg chg="add del mod">
          <ac:chgData name="게스트 사용자" userId="" providerId="Windows Live" clId="Web-{3379E4B1-B01E-4AFE-BB5F-97B174980EB4}" dt="2019-10-22T04:52:26.507" v="1540"/>
          <ac:spMkLst>
            <pc:docMk/>
            <pc:sldMk cId="2743780223" sldId="275"/>
            <ac:spMk id="2893" creationId="{8B4D869E-91FB-434C-87C8-789DD346EEB3}"/>
          </ac:spMkLst>
        </pc:spChg>
        <pc:graphicFrameChg chg="add del mod modGraphic">
          <ac:chgData name="게스트 사용자" userId="" providerId="Windows Live" clId="Web-{3379E4B1-B01E-4AFE-BB5F-97B174980EB4}" dt="2019-10-22T03:37:12.191" v="154"/>
          <ac:graphicFrameMkLst>
            <pc:docMk/>
            <pc:sldMk cId="2743780223" sldId="275"/>
            <ac:graphicFrameMk id="15" creationId="{7F012936-D95D-4829-A6D4-90BD367EFCDD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40:45.224" v="196"/>
          <ac:graphicFrameMkLst>
            <pc:docMk/>
            <pc:sldMk cId="2743780223" sldId="275"/>
            <ac:graphicFrameMk id="221" creationId="{FC0CA1AC-BD10-426D-B34A-058ED328C0FB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40:43.615" v="195"/>
          <ac:graphicFrameMkLst>
            <pc:docMk/>
            <pc:sldMk cId="2743780223" sldId="275"/>
            <ac:graphicFrameMk id="498" creationId="{825DD921-7074-4EE8-B4ED-C977B8183196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43:14.147" v="209"/>
          <ac:graphicFrameMkLst>
            <pc:docMk/>
            <pc:sldMk cId="2743780223" sldId="275"/>
            <ac:graphicFrameMk id="506" creationId="{5135B14E-0F0E-465E-888F-C4B27CEF65E5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44:02.913" v="220"/>
          <ac:graphicFrameMkLst>
            <pc:docMk/>
            <pc:sldMk cId="2743780223" sldId="275"/>
            <ac:graphicFrameMk id="556" creationId="{E32878AF-EEC9-4EF7-90B3-5E4DCCA95E85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44:24.882" v="224"/>
          <ac:graphicFrameMkLst>
            <pc:docMk/>
            <pc:sldMk cId="2743780223" sldId="275"/>
            <ac:graphicFrameMk id="618" creationId="{83CB17B3-6C96-4011-A174-341D744A0017}"/>
          </ac:graphicFrameMkLst>
        </pc:graphicFrameChg>
        <pc:graphicFrameChg chg="add del mod modGraphic">
          <ac:chgData name="게스트 사용자" userId="" providerId="Windows Live" clId="Web-{3379E4B1-B01E-4AFE-BB5F-97B174980EB4}" dt="2019-10-22T03:50:54.370" v="440"/>
          <ac:graphicFrameMkLst>
            <pc:docMk/>
            <pc:sldMk cId="2743780223" sldId="275"/>
            <ac:graphicFrameMk id="648" creationId="{5AE35B79-5D38-4184-BB34-37E72A7344AE}"/>
          </ac:graphicFrameMkLst>
        </pc:graphicFrameChg>
        <pc:picChg chg="add del mod">
          <ac:chgData name="게스트 사용자" userId="" providerId="Windows Live" clId="Web-{3379E4B1-B01E-4AFE-BB5F-97B174980EB4}" dt="2019-10-22T04:38:55.410" v="579" actId="1076"/>
          <ac:picMkLst>
            <pc:docMk/>
            <pc:sldMk cId="2743780223" sldId="275"/>
            <ac:picMk id="3" creationId="{00000000-0000-0000-0000-000000000000}"/>
          </ac:picMkLst>
        </pc:picChg>
        <pc:picChg chg="add del mod">
          <ac:chgData name="게스트 사용자" userId="" providerId="Windows Live" clId="Web-{3379E4B1-B01E-4AFE-BB5F-97B174980EB4}" dt="2019-10-22T03:33:05.471" v="1"/>
          <ac:picMkLst>
            <pc:docMk/>
            <pc:sldMk cId="2743780223" sldId="275"/>
            <ac:picMk id="4" creationId="{9569C57B-2E8C-43BB-A182-6BDB2C598B24}"/>
          </ac:picMkLst>
        </pc:picChg>
      </pc:sldChg>
      <pc:sldChg chg="modSp">
        <pc:chgData name="게스트 사용자" userId="" providerId="Windows Live" clId="Web-{3379E4B1-B01E-4AFE-BB5F-97B174980EB4}" dt="2019-10-22T04:37:14.160" v="553" actId="20577"/>
        <pc:sldMkLst>
          <pc:docMk/>
          <pc:sldMk cId="4025699823" sldId="276"/>
        </pc:sldMkLst>
        <pc:spChg chg="mod">
          <ac:chgData name="게스트 사용자" userId="" providerId="Windows Live" clId="Web-{3379E4B1-B01E-4AFE-BB5F-97B174980EB4}" dt="2019-10-22T04:37:14.160" v="553" actId="20577"/>
          <ac:spMkLst>
            <pc:docMk/>
            <pc:sldMk cId="4025699823" sldId="276"/>
            <ac:spMk id="11" creationId="{025C8674-FC72-4915-AE47-8666B704114B}"/>
          </ac:spMkLst>
        </pc:spChg>
        <pc:spChg chg="mod">
          <ac:chgData name="게스트 사용자" userId="" providerId="Windows Live" clId="Web-{3379E4B1-B01E-4AFE-BB5F-97B174980EB4}" dt="2019-10-22T04:35:50.003" v="457" actId="20577"/>
          <ac:spMkLst>
            <pc:docMk/>
            <pc:sldMk cId="4025699823" sldId="276"/>
            <ac:spMk id="12" creationId="{F982931E-38B2-4A88-BB81-DFA839029A8B}"/>
          </ac:spMkLst>
        </pc:spChg>
        <pc:spChg chg="mod">
          <ac:chgData name="게스트 사용자" userId="" providerId="Windows Live" clId="Web-{3379E4B1-B01E-4AFE-BB5F-97B174980EB4}" dt="2019-10-22T04:36:05.003" v="510" actId="20577"/>
          <ac:spMkLst>
            <pc:docMk/>
            <pc:sldMk cId="4025699823" sldId="276"/>
            <ac:spMk id="25" creationId="{BC57ACDF-9A68-4C8B-95F8-9DFB9CC2579B}"/>
          </ac:spMkLst>
        </pc:spChg>
        <pc:spChg chg="mod">
          <ac:chgData name="게스트 사용자" userId="" providerId="Windows Live" clId="Web-{3379E4B1-B01E-4AFE-BB5F-97B174980EB4}" dt="2019-10-22T04:36:01.909" v="505" actId="20577"/>
          <ac:spMkLst>
            <pc:docMk/>
            <pc:sldMk cId="4025699823" sldId="276"/>
            <ac:spMk id="26" creationId="{51E6FA0E-C251-4861-95D2-846B0D6CDDE6}"/>
          </ac:spMkLst>
        </pc:spChg>
        <pc:spChg chg="mod">
          <ac:chgData name="게스트 사용자" userId="" providerId="Windows Live" clId="Web-{3379E4B1-B01E-4AFE-BB5F-97B174980EB4}" dt="2019-10-22T04:36:11.706" v="519" actId="20577"/>
          <ac:spMkLst>
            <pc:docMk/>
            <pc:sldMk cId="4025699823" sldId="276"/>
            <ac:spMk id="27" creationId="{874DE50E-BD0A-4737-928C-187CAAE634D6}"/>
          </ac:spMkLst>
        </pc:spChg>
        <pc:spChg chg="mod">
          <ac:chgData name="게스트 사용자" userId="" providerId="Windows Live" clId="Web-{3379E4B1-B01E-4AFE-BB5F-97B174980EB4}" dt="2019-10-22T04:36:10.503" v="516" actId="20577"/>
          <ac:spMkLst>
            <pc:docMk/>
            <pc:sldMk cId="4025699823" sldId="276"/>
            <ac:spMk id="29" creationId="{DB81BDD7-641C-4703-8439-9BDFBDFD524D}"/>
          </ac:spMkLst>
        </pc:spChg>
        <pc:spChg chg="mod">
          <ac:chgData name="게스트 사용자" userId="" providerId="Windows Live" clId="Web-{3379E4B1-B01E-4AFE-BB5F-97B174980EB4}" dt="2019-10-22T04:36:08.722" v="513" actId="20577"/>
          <ac:spMkLst>
            <pc:docMk/>
            <pc:sldMk cId="4025699823" sldId="276"/>
            <ac:spMk id="30" creationId="{8A1F61A7-DF57-416C-BDE9-797B75901F0D}"/>
          </ac:spMkLst>
        </pc:spChg>
      </pc:sldChg>
      <pc:sldChg chg="del">
        <pc:chgData name="게스트 사용자" userId="" providerId="Windows Live" clId="Web-{3379E4B1-B01E-4AFE-BB5F-97B174980EB4}" dt="2019-10-22T04:36:26.753" v="522"/>
        <pc:sldMkLst>
          <pc:docMk/>
          <pc:sldMk cId="1155322639" sldId="277"/>
        </pc:sldMkLst>
      </pc:sldChg>
      <pc:sldChg chg="modSp">
        <pc:chgData name="게스트 사용자" userId="" providerId="Windows Live" clId="Web-{3379E4B1-B01E-4AFE-BB5F-97B174980EB4}" dt="2019-10-22T04:37:05.160" v="550" actId="20577"/>
        <pc:sldMkLst>
          <pc:docMk/>
          <pc:sldMk cId="4129965867" sldId="278"/>
        </pc:sldMkLst>
        <pc:spChg chg="mod">
          <ac:chgData name="게스트 사용자" userId="" providerId="Windows Live" clId="Web-{3379E4B1-B01E-4AFE-BB5F-97B174980EB4}" dt="2019-10-22T04:37:05.160" v="550" actId="20577"/>
          <ac:spMkLst>
            <pc:docMk/>
            <pc:sldMk cId="4129965867" sldId="278"/>
            <ac:spMk id="11" creationId="{025C8674-FC72-4915-AE47-8666B704114B}"/>
          </ac:spMkLst>
        </pc:spChg>
      </pc:sldChg>
      <pc:sldChg chg="addCm">
        <pc:chgData name="게스트 사용자" userId="" providerId="Windows Live" clId="Web-{3379E4B1-B01E-4AFE-BB5F-97B174980EB4}" dt="2019-10-22T04:49:20.022" v="1512"/>
        <pc:sldMkLst>
          <pc:docMk/>
          <pc:sldMk cId="3418364147" sldId="279"/>
        </pc:sldMkLst>
      </pc:sldChg>
      <pc:sldChg chg="modSp">
        <pc:chgData name="게스트 사용자" userId="" providerId="Windows Live" clId="Web-{3379E4B1-B01E-4AFE-BB5F-97B174980EB4}" dt="2019-10-22T04:37:22.504" v="556" actId="20577"/>
        <pc:sldMkLst>
          <pc:docMk/>
          <pc:sldMk cId="1304108073" sldId="282"/>
        </pc:sldMkLst>
        <pc:spChg chg="mod">
          <ac:chgData name="게스트 사용자" userId="" providerId="Windows Live" clId="Web-{3379E4B1-B01E-4AFE-BB5F-97B174980EB4}" dt="2019-10-22T04:37:22.504" v="556" actId="20577"/>
          <ac:spMkLst>
            <pc:docMk/>
            <pc:sldMk cId="1304108073" sldId="282"/>
            <ac:spMk id="11" creationId="{025C8674-FC72-4915-AE47-8666B704114B}"/>
          </ac:spMkLst>
        </pc:spChg>
      </pc:sldChg>
      <pc:sldChg chg="modSp add replId">
        <pc:chgData name="게스트 사용자" userId="" providerId="Windows Live" clId="Web-{3379E4B1-B01E-4AFE-BB5F-97B174980EB4}" dt="2019-10-22T06:57:01.190" v="2118" actId="20577"/>
        <pc:sldMkLst>
          <pc:docMk/>
          <pc:sldMk cId="1569123035" sldId="293"/>
        </pc:sldMkLst>
        <pc:spChg chg="mod">
          <ac:chgData name="게스트 사용자" userId="" providerId="Windows Live" clId="Web-{3379E4B1-B01E-4AFE-BB5F-97B174980EB4}" dt="2019-10-22T06:57:01.190" v="2118" actId="20577"/>
          <ac:spMkLst>
            <pc:docMk/>
            <pc:sldMk cId="1569123035" sldId="293"/>
            <ac:spMk id="4" creationId="{5F89D8E9-B685-4BD2-B03E-B3E4ED7B1660}"/>
          </ac:spMkLst>
        </pc:spChg>
      </pc:sldChg>
      <pc:sldChg chg="modSp add replId">
        <pc:chgData name="게스트 사용자" userId="" providerId="Windows Live" clId="Web-{3379E4B1-B01E-4AFE-BB5F-97B174980EB4}" dt="2019-10-22T06:57:23.471" v="2130" actId="20577"/>
        <pc:sldMkLst>
          <pc:docMk/>
          <pc:sldMk cId="2908669920" sldId="294"/>
        </pc:sldMkLst>
        <pc:spChg chg="mod">
          <ac:chgData name="게스트 사용자" userId="" providerId="Windows Live" clId="Web-{3379E4B1-B01E-4AFE-BB5F-97B174980EB4}" dt="2019-10-22T06:57:23.471" v="2130" actId="20577"/>
          <ac:spMkLst>
            <pc:docMk/>
            <pc:sldMk cId="2908669920" sldId="294"/>
            <ac:spMk id="4" creationId="{5F89D8E9-B685-4BD2-B03E-B3E4ED7B1660}"/>
          </ac:spMkLst>
        </pc:spChg>
      </pc:sldChg>
      <pc:sldChg chg="add replId">
        <pc:chgData name="게스트 사용자" userId="" providerId="Windows Live" clId="Web-{3379E4B1-B01E-4AFE-BB5F-97B174980EB4}" dt="2019-10-22T06:56:51.456" v="2112"/>
        <pc:sldMkLst>
          <pc:docMk/>
          <pc:sldMk cId="3260733764" sldId="295"/>
        </pc:sldMkLst>
      </pc:sldChg>
      <pc:sldChg chg="add replId">
        <pc:chgData name="게스트 사용자" userId="" providerId="Windows Live" clId="Web-{3379E4B1-B01E-4AFE-BB5F-97B174980EB4}" dt="2019-10-22T06:57:18.393" v="2124"/>
        <pc:sldMkLst>
          <pc:docMk/>
          <pc:sldMk cId="2713119593" sldId="296"/>
        </pc:sldMkLst>
      </pc:sldChg>
      <pc:sldChg chg="addSp delSp modSp add replId">
        <pc:chgData name="게스트 사용자" userId="" providerId="Windows Live" clId="Web-{3379E4B1-B01E-4AFE-BB5F-97B174980EB4}" dt="2019-10-22T07:50:19.569" v="2747" actId="14100"/>
        <pc:sldMkLst>
          <pc:docMk/>
          <pc:sldMk cId="3151206182" sldId="298"/>
        </pc:sldMkLst>
        <pc:spChg chg="add mod">
          <ac:chgData name="게스트 사용자" userId="" providerId="Windows Live" clId="Web-{3379E4B1-B01E-4AFE-BB5F-97B174980EB4}" dt="2019-10-22T07:48:32.568" v="2728" actId="20577"/>
          <ac:spMkLst>
            <pc:docMk/>
            <pc:sldMk cId="3151206182" sldId="298"/>
            <ac:spMk id="10" creationId="{4531EC43-22C9-41A9-8306-7F8BC299A2DB}"/>
          </ac:spMkLst>
        </pc:spChg>
        <pc:spChg chg="mod">
          <ac:chgData name="게스트 사용자" userId="" providerId="Windows Live" clId="Web-{3379E4B1-B01E-4AFE-BB5F-97B174980EB4}" dt="2019-10-22T07:49:57.116" v="2746"/>
          <ac:spMkLst>
            <pc:docMk/>
            <pc:sldMk cId="3151206182" sldId="298"/>
            <ac:spMk id="15" creationId="{3C134D2B-B5C0-49AA-873E-CFB74A3B4F2C}"/>
          </ac:spMkLst>
        </pc:spChg>
        <pc:spChg chg="add del">
          <ac:chgData name="게스트 사용자" userId="" providerId="Windows Live" clId="Web-{3379E4B1-B01E-4AFE-BB5F-97B174980EB4}" dt="2019-10-22T07:43:51.941" v="2631"/>
          <ac:spMkLst>
            <pc:docMk/>
            <pc:sldMk cId="3151206182" sldId="298"/>
            <ac:spMk id="16" creationId="{B067C0C8-A562-41E2-A3F5-A729E161968E}"/>
          </ac:spMkLst>
        </pc:spChg>
        <pc:spChg chg="del">
          <ac:chgData name="게스트 사용자" userId="" providerId="Windows Live" clId="Web-{3379E4B1-B01E-4AFE-BB5F-97B174980EB4}" dt="2019-10-22T07:43:43.644" v="2628"/>
          <ac:spMkLst>
            <pc:docMk/>
            <pc:sldMk cId="3151206182" sldId="298"/>
            <ac:spMk id="17" creationId="{43323AA1-7E9C-4192-ABC6-A95F78C23790}"/>
          </ac:spMkLst>
        </pc:spChg>
        <pc:spChg chg="mod">
          <ac:chgData name="게스트 사용자" userId="" providerId="Windows Live" clId="Web-{3379E4B1-B01E-4AFE-BB5F-97B174980EB4}" dt="2019-10-22T07:50:19.569" v="2747" actId="14100"/>
          <ac:spMkLst>
            <pc:docMk/>
            <pc:sldMk cId="3151206182" sldId="298"/>
            <ac:spMk id="18" creationId="{65E011E8-2593-49B3-B6F4-981B5E1CB2E7}"/>
          </ac:spMkLst>
        </pc:spChg>
        <pc:picChg chg="add mod">
          <ac:chgData name="게스트 사용자" userId="" providerId="Windows Live" clId="Web-{3379E4B1-B01E-4AFE-BB5F-97B174980EB4}" dt="2019-10-22T07:45:37.458" v="2651" actId="14100"/>
          <ac:picMkLst>
            <pc:docMk/>
            <pc:sldMk cId="3151206182" sldId="298"/>
            <ac:picMk id="4" creationId="{D9DAA6AD-2B03-4DB7-8B6D-4BD6558901D6}"/>
          </ac:picMkLst>
        </pc:picChg>
        <pc:picChg chg="del mod">
          <ac:chgData name="게스트 사용자" userId="" providerId="Windows Live" clId="Web-{3379E4B1-B01E-4AFE-BB5F-97B174980EB4}" dt="2019-10-22T07:44:59.254" v="2637"/>
          <ac:picMkLst>
            <pc:docMk/>
            <pc:sldMk cId="3151206182" sldId="298"/>
            <ac:picMk id="8" creationId="{4F5A32E7-50AC-42E6-B26A-83E9886A8A12}"/>
          </ac:picMkLst>
        </pc:picChg>
      </pc:sldChg>
      <pc:sldChg chg="delSp modSp add replId">
        <pc:chgData name="게스트 사용자" userId="" providerId="Windows Live" clId="Web-{3379E4B1-B01E-4AFE-BB5F-97B174980EB4}" dt="2019-10-22T07:48:57.474" v="2736" actId="14100"/>
        <pc:sldMkLst>
          <pc:docMk/>
          <pc:sldMk cId="1031584767" sldId="299"/>
        </pc:sldMkLst>
        <pc:spChg chg="del">
          <ac:chgData name="게스트 사용자" userId="" providerId="Windows Live" clId="Web-{3379E4B1-B01E-4AFE-BB5F-97B174980EB4}" dt="2019-10-22T07:48:39.052" v="2731"/>
          <ac:spMkLst>
            <pc:docMk/>
            <pc:sldMk cId="1031584767" sldId="299"/>
            <ac:spMk id="15" creationId="{3C134D2B-B5C0-49AA-873E-CFB74A3B4F2C}"/>
          </ac:spMkLst>
        </pc:spChg>
        <pc:spChg chg="mod">
          <ac:chgData name="게스트 사용자" userId="" providerId="Windows Live" clId="Web-{3379E4B1-B01E-4AFE-BB5F-97B174980EB4}" dt="2019-10-22T07:48:54.443" v="2735" actId="14100"/>
          <ac:spMkLst>
            <pc:docMk/>
            <pc:sldMk cId="1031584767" sldId="299"/>
            <ac:spMk id="16" creationId="{B067C0C8-A562-41E2-A3F5-A729E161968E}"/>
          </ac:spMkLst>
        </pc:spChg>
        <pc:spChg chg="mod">
          <ac:chgData name="게스트 사용자" userId="" providerId="Windows Live" clId="Web-{3379E4B1-B01E-4AFE-BB5F-97B174980EB4}" dt="2019-10-22T07:48:57.474" v="2736" actId="14100"/>
          <ac:spMkLst>
            <pc:docMk/>
            <pc:sldMk cId="1031584767" sldId="299"/>
            <ac:spMk id="17" creationId="{43323AA1-7E9C-4192-ABC6-A95F78C23790}"/>
          </ac:spMkLst>
        </pc:spChg>
        <pc:spChg chg="del">
          <ac:chgData name="게스트 사용자" userId="" providerId="Windows Live" clId="Web-{3379E4B1-B01E-4AFE-BB5F-97B174980EB4}" dt="2019-10-22T07:48:43.115" v="2732"/>
          <ac:spMkLst>
            <pc:docMk/>
            <pc:sldMk cId="1031584767" sldId="299"/>
            <ac:spMk id="18" creationId="{65E011E8-2593-49B3-B6F4-981B5E1CB2E7}"/>
          </ac:spMkLst>
        </pc:spChg>
        <pc:picChg chg="del">
          <ac:chgData name="게스트 사용자" userId="" providerId="Windows Live" clId="Web-{3379E4B1-B01E-4AFE-BB5F-97B174980EB4}" dt="2019-10-22T07:48:38.474" v="2730"/>
          <ac:picMkLst>
            <pc:docMk/>
            <pc:sldMk cId="1031584767" sldId="299"/>
            <ac:picMk id="8" creationId="{4F5A32E7-50AC-42E6-B26A-83E9886A8A12}"/>
          </ac:picMkLst>
        </pc:picChg>
      </pc:sldChg>
    </pc:docChg>
  </pc:docChgLst>
  <pc:docChgLst>
    <pc:chgData name="게스트 사용자" userId="09d71e2aba41e2c7" providerId="Windows Live" clId="Web-{F2F68625-150C-4CEA-A0C7-AC0CFFB21180}"/>
    <pc:docChg chg="addSld modSld sldOrd">
      <pc:chgData name="게스트 사용자" userId="09d71e2aba41e2c7" providerId="Windows Live" clId="Web-{F2F68625-150C-4CEA-A0C7-AC0CFFB21180}" dt="2019-10-22T02:42:02.062" v="1340" actId="1076"/>
      <pc:docMkLst>
        <pc:docMk/>
      </pc:docMkLst>
      <pc:sldChg chg="modSp">
        <pc:chgData name="게스트 사용자" userId="09d71e2aba41e2c7" providerId="Windows Live" clId="Web-{F2F68625-150C-4CEA-A0C7-AC0CFFB21180}" dt="2019-10-22T01:00:50.112" v="12" actId="20577"/>
        <pc:sldMkLst>
          <pc:docMk/>
          <pc:sldMk cId="4077085407" sldId="256"/>
        </pc:sldMkLst>
        <pc:spChg chg="mod">
          <ac:chgData name="게스트 사용자" userId="09d71e2aba41e2c7" providerId="Windows Live" clId="Web-{F2F68625-150C-4CEA-A0C7-AC0CFFB21180}" dt="2019-10-22T01:00:50.112" v="12" actId="20577"/>
          <ac:spMkLst>
            <pc:docMk/>
            <pc:sldMk cId="4077085407" sldId="256"/>
            <ac:spMk id="4" creationId="{00000000-0000-0000-0000-000000000000}"/>
          </ac:spMkLst>
        </pc:spChg>
      </pc:sldChg>
      <pc:sldChg chg="addSp delSp modSp">
        <pc:chgData name="게스트 사용자" userId="09d71e2aba41e2c7" providerId="Windows Live" clId="Web-{F2F68625-150C-4CEA-A0C7-AC0CFFB21180}" dt="2019-10-22T02:20:03.693" v="759" actId="1076"/>
        <pc:sldMkLst>
          <pc:docMk/>
          <pc:sldMk cId="3017804123" sldId="258"/>
        </pc:sldMkLst>
        <pc:spChg chg="mod">
          <ac:chgData name="게스트 사용자" userId="09d71e2aba41e2c7" providerId="Windows Live" clId="Web-{F2F68625-150C-4CEA-A0C7-AC0CFFB21180}" dt="2019-10-22T01:47:55.240" v="98" actId="20577"/>
          <ac:spMkLst>
            <pc:docMk/>
            <pc:sldMk cId="3017804123" sldId="258"/>
            <ac:spMk id="8" creationId="{00000000-0000-0000-0000-000000000000}"/>
          </ac:spMkLst>
        </pc:spChg>
        <pc:spChg chg="mod">
          <ac:chgData name="게스트 사용자" userId="09d71e2aba41e2c7" providerId="Windows Live" clId="Web-{F2F68625-150C-4CEA-A0C7-AC0CFFB21180}" dt="2019-10-22T01:48:10.631" v="125" actId="20577"/>
          <ac:spMkLst>
            <pc:docMk/>
            <pc:sldMk cId="3017804123" sldId="258"/>
            <ac:spMk id="9" creationId="{00000000-0000-0000-0000-000000000000}"/>
          </ac:spMkLst>
        </pc:spChg>
        <pc:spChg chg="add mod">
          <ac:chgData name="게스트 사용자" userId="09d71e2aba41e2c7" providerId="Windows Live" clId="Web-{F2F68625-150C-4CEA-A0C7-AC0CFFB21180}" dt="2019-10-22T02:20:03.693" v="759" actId="1076"/>
          <ac:spMkLst>
            <pc:docMk/>
            <pc:sldMk cId="3017804123" sldId="258"/>
            <ac:spMk id="15" creationId="{BCEFA7ED-097E-437E-A58E-6B9A383BE113}"/>
          </ac:spMkLst>
        </pc:spChg>
        <pc:picChg chg="mod">
          <ac:chgData name="게스트 사용자" userId="09d71e2aba41e2c7" providerId="Windows Live" clId="Web-{F2F68625-150C-4CEA-A0C7-AC0CFFB21180}" dt="2019-10-22T02:16:25.894" v="687" actId="1076"/>
          <ac:picMkLst>
            <pc:docMk/>
            <pc:sldMk cId="3017804123" sldId="258"/>
            <ac:picMk id="3" creationId="{00000000-0000-0000-0000-000000000000}"/>
          </ac:picMkLst>
        </pc:picChg>
        <pc:picChg chg="add del mod">
          <ac:chgData name="게스트 사용자" userId="09d71e2aba41e2c7" providerId="Windows Live" clId="Web-{F2F68625-150C-4CEA-A0C7-AC0CFFB21180}" dt="2019-10-22T01:43:31.760" v="35"/>
          <ac:picMkLst>
            <pc:docMk/>
            <pc:sldMk cId="3017804123" sldId="258"/>
            <ac:picMk id="10" creationId="{E172D4AD-4D72-4855-827B-B8125D198046}"/>
          </ac:picMkLst>
        </pc:picChg>
        <pc:picChg chg="add del mod">
          <ac:chgData name="게스트 사용자" userId="09d71e2aba41e2c7" providerId="Windows Live" clId="Web-{F2F68625-150C-4CEA-A0C7-AC0CFFB21180}" dt="2019-10-22T01:43:38.635" v="37"/>
          <ac:picMkLst>
            <pc:docMk/>
            <pc:sldMk cId="3017804123" sldId="258"/>
            <ac:picMk id="13" creationId="{3A405712-D1B6-4C89-8B0C-774456ED04D6}"/>
          </ac:picMkLst>
        </pc:picChg>
      </pc:sldChg>
      <pc:sldChg chg="ord">
        <pc:chgData name="게스트 사용자" userId="09d71e2aba41e2c7" providerId="Windows Live" clId="Web-{F2F68625-150C-4CEA-A0C7-AC0CFFB21180}" dt="2019-10-22T00:59:27.549" v="1"/>
        <pc:sldMkLst>
          <pc:docMk/>
          <pc:sldMk cId="1888664580" sldId="266"/>
        </pc:sldMkLst>
      </pc:sldChg>
      <pc:sldChg chg="ord">
        <pc:chgData name="게스트 사용자" userId="09d71e2aba41e2c7" providerId="Windows Live" clId="Web-{F2F68625-150C-4CEA-A0C7-AC0CFFB21180}" dt="2019-10-22T00:59:22.549" v="0"/>
        <pc:sldMkLst>
          <pc:docMk/>
          <pc:sldMk cId="4229371675" sldId="267"/>
        </pc:sldMkLst>
      </pc:sldChg>
      <pc:sldChg chg="addSp delSp modSp">
        <pc:chgData name="게스트 사용자" userId="09d71e2aba41e2c7" providerId="Windows Live" clId="Web-{F2F68625-150C-4CEA-A0C7-AC0CFFB21180}" dt="2019-10-22T02:32:56.461" v="1261" actId="20577"/>
        <pc:sldMkLst>
          <pc:docMk/>
          <pc:sldMk cId="3869942987" sldId="271"/>
        </pc:sldMkLst>
        <pc:spChg chg="mod">
          <ac:chgData name="게스트 사용자" userId="09d71e2aba41e2c7" providerId="Windows Live" clId="Web-{F2F68625-150C-4CEA-A0C7-AC0CFFB21180}" dt="2019-10-22T02:21:39.728" v="837" actId="20577"/>
          <ac:spMkLst>
            <pc:docMk/>
            <pc:sldMk cId="3869942987" sldId="271"/>
            <ac:spMk id="8" creationId="{00000000-0000-0000-0000-000000000000}"/>
          </ac:spMkLst>
        </pc:spChg>
        <pc:spChg chg="mod">
          <ac:chgData name="게스트 사용자" userId="09d71e2aba41e2c7" providerId="Windows Live" clId="Web-{F2F68625-150C-4CEA-A0C7-AC0CFFB21180}" dt="2019-10-22T02:21:52.947" v="899" actId="20577"/>
          <ac:spMkLst>
            <pc:docMk/>
            <pc:sldMk cId="3869942987" sldId="271"/>
            <ac:spMk id="9" creationId="{00000000-0000-0000-0000-000000000000}"/>
          </ac:spMkLst>
        </pc:spChg>
        <pc:spChg chg="add mod">
          <ac:chgData name="게스트 사용자" userId="09d71e2aba41e2c7" providerId="Windows Live" clId="Web-{F2F68625-150C-4CEA-A0C7-AC0CFFB21180}" dt="2019-10-22T02:32:51.882" v="1258" actId="20577"/>
          <ac:spMkLst>
            <pc:docMk/>
            <pc:sldMk cId="3869942987" sldId="271"/>
            <ac:spMk id="12" creationId="{F70E0778-3771-4B1D-9404-46B2B080EEC3}"/>
          </ac:spMkLst>
        </pc:spChg>
        <pc:spChg chg="add mod">
          <ac:chgData name="게스트 사용자" userId="09d71e2aba41e2c7" providerId="Windows Live" clId="Web-{F2F68625-150C-4CEA-A0C7-AC0CFFB21180}" dt="2019-10-22T02:32:56.461" v="1261" actId="20577"/>
          <ac:spMkLst>
            <pc:docMk/>
            <pc:sldMk cId="3869942987" sldId="271"/>
            <ac:spMk id="13" creationId="{75AD3AE5-FC3E-4F5E-A377-A91B3861FFCD}"/>
          </ac:spMkLst>
        </pc:spChg>
        <pc:graphicFrameChg chg="add del mod modGraphic">
          <ac:chgData name="게스트 사용자" userId="09d71e2aba41e2c7" providerId="Windows Live" clId="Web-{F2F68625-150C-4CEA-A0C7-AC0CFFB21180}" dt="2019-10-22T02:24:49.346" v="907"/>
          <ac:graphicFrameMkLst>
            <pc:docMk/>
            <pc:sldMk cId="3869942987" sldId="271"/>
            <ac:graphicFrameMk id="4" creationId="{D59AA0CC-CFE8-40EE-8131-C79D90CA4B72}"/>
          </ac:graphicFrameMkLst>
        </pc:graphicFrameChg>
      </pc:sldChg>
      <pc:sldChg chg="delSp modSp add replId">
        <pc:chgData name="게스트 사용자" userId="09d71e2aba41e2c7" providerId="Windows Live" clId="Web-{F2F68625-150C-4CEA-A0C7-AC0CFFB21180}" dt="2019-10-22T02:41:54.812" v="1339" actId="1076"/>
        <pc:sldMkLst>
          <pc:docMk/>
          <pc:sldMk cId="677523140" sldId="280"/>
        </pc:sldMkLst>
        <pc:spChg chg="del">
          <ac:chgData name="게스트 사용자" userId="09d71e2aba41e2c7" providerId="Windows Live" clId="Web-{F2F68625-150C-4CEA-A0C7-AC0CFFB21180}" dt="2019-10-22T02:34:22.997" v="1281"/>
          <ac:spMkLst>
            <pc:docMk/>
            <pc:sldMk cId="677523140" sldId="280"/>
            <ac:spMk id="8" creationId="{00000000-0000-0000-0000-000000000000}"/>
          </ac:spMkLst>
        </pc:spChg>
        <pc:spChg chg="del">
          <ac:chgData name="게스트 사용자" userId="09d71e2aba41e2c7" providerId="Windows Live" clId="Web-{F2F68625-150C-4CEA-A0C7-AC0CFFB21180}" dt="2019-10-22T02:34:23.824" v="1282"/>
          <ac:spMkLst>
            <pc:docMk/>
            <pc:sldMk cId="677523140" sldId="280"/>
            <ac:spMk id="9" creationId="{00000000-0000-0000-0000-000000000000}"/>
          </ac:spMkLst>
        </pc:spChg>
        <pc:spChg chg="del">
          <ac:chgData name="게스트 사용자" userId="09d71e2aba41e2c7" providerId="Windows Live" clId="Web-{F2F68625-150C-4CEA-A0C7-AC0CFFB21180}" dt="2019-10-22T02:34:20.433" v="1280"/>
          <ac:spMkLst>
            <pc:docMk/>
            <pc:sldMk cId="677523140" sldId="280"/>
            <ac:spMk id="12" creationId="{F70E0778-3771-4B1D-9404-46B2B080EEC3}"/>
          </ac:spMkLst>
        </pc:spChg>
        <pc:spChg chg="mod">
          <ac:chgData name="게스트 사용자" userId="09d71e2aba41e2c7" providerId="Windows Live" clId="Web-{F2F68625-150C-4CEA-A0C7-AC0CFFB21180}" dt="2019-10-22T02:41:54.812" v="1339" actId="1076"/>
          <ac:spMkLst>
            <pc:docMk/>
            <pc:sldMk cId="677523140" sldId="280"/>
            <ac:spMk id="13" creationId="{75AD3AE5-FC3E-4F5E-A377-A91B3861FFCD}"/>
          </ac:spMkLst>
        </pc:spChg>
      </pc:sldChg>
      <pc:sldChg chg="addSp delSp modSp add replId">
        <pc:chgData name="게스트 사용자" userId="09d71e2aba41e2c7" providerId="Windows Live" clId="Web-{F2F68625-150C-4CEA-A0C7-AC0CFFB21180}" dt="2019-10-22T02:42:02.062" v="1340" actId="1076"/>
        <pc:sldMkLst>
          <pc:docMk/>
          <pc:sldMk cId="1235954482" sldId="281"/>
        </pc:sldMkLst>
        <pc:spChg chg="del">
          <ac:chgData name="게스트 사용자" userId="09d71e2aba41e2c7" providerId="Windows Live" clId="Web-{F2F68625-150C-4CEA-A0C7-AC0CFFB21180}" dt="2019-10-22T02:33:47.932" v="1265"/>
          <ac:spMkLst>
            <pc:docMk/>
            <pc:sldMk cId="1235954482" sldId="281"/>
            <ac:spMk id="8" creationId="{00000000-0000-0000-0000-000000000000}"/>
          </ac:spMkLst>
        </pc:spChg>
        <pc:spChg chg="del mod">
          <ac:chgData name="게스트 사용자" userId="09d71e2aba41e2c7" providerId="Windows Live" clId="Web-{F2F68625-150C-4CEA-A0C7-AC0CFFB21180}" dt="2019-10-22T02:33:51.166" v="1269"/>
          <ac:spMkLst>
            <pc:docMk/>
            <pc:sldMk cId="1235954482" sldId="281"/>
            <ac:spMk id="9" creationId="{00000000-0000-0000-0000-000000000000}"/>
          </ac:spMkLst>
        </pc:spChg>
        <pc:spChg chg="mod">
          <ac:chgData name="게스트 사용자" userId="09d71e2aba41e2c7" providerId="Windows Live" clId="Web-{F2F68625-150C-4CEA-A0C7-AC0CFFB21180}" dt="2019-10-22T02:42:02.062" v="1340" actId="1076"/>
          <ac:spMkLst>
            <pc:docMk/>
            <pc:sldMk cId="1235954482" sldId="281"/>
            <ac:spMk id="12" creationId="{F70E0778-3771-4B1D-9404-46B2B080EEC3}"/>
          </ac:spMkLst>
        </pc:spChg>
        <pc:spChg chg="del mod">
          <ac:chgData name="게스트 사용자" userId="09d71e2aba41e2c7" providerId="Windows Live" clId="Web-{F2F68625-150C-4CEA-A0C7-AC0CFFB21180}" dt="2019-10-22T02:34:18.370" v="1279"/>
          <ac:spMkLst>
            <pc:docMk/>
            <pc:sldMk cId="1235954482" sldId="281"/>
            <ac:spMk id="13" creationId="{75AD3AE5-FC3E-4F5E-A377-A91B3861FFCD}"/>
          </ac:spMkLst>
        </pc:spChg>
        <pc:picChg chg="add mod">
          <ac:chgData name="게스트 사용자" userId="09d71e2aba41e2c7" providerId="Windows Live" clId="Web-{F2F68625-150C-4CEA-A0C7-AC0CFFB21180}" dt="2019-10-22T02:41:43.593" v="1337" actId="14100"/>
          <ac:picMkLst>
            <pc:docMk/>
            <pc:sldMk cId="1235954482" sldId="281"/>
            <ac:picMk id="4" creationId="{BCBD4FF9-8522-4759-89B8-27FEA142F924}"/>
          </ac:picMkLst>
        </pc:picChg>
      </pc:sldChg>
    </pc:docChg>
  </pc:docChgLst>
  <pc:docChgLst>
    <pc:chgData name="게스트 사용자" providerId="Windows Live" clId="Web-{DA4AD0C0-9BD6-4FA5-8D8D-0835A3DBDFF6}"/>
    <pc:docChg chg="addSld modSld">
      <pc:chgData name="게스트 사용자" userId="" providerId="Windows Live" clId="Web-{DA4AD0C0-9BD6-4FA5-8D8D-0835A3DBDFF6}" dt="2019-10-22T00:50:59.982" v="68" actId="20577"/>
      <pc:docMkLst>
        <pc:docMk/>
      </pc:docMkLst>
      <pc:sldChg chg="modSp">
        <pc:chgData name="게스트 사용자" userId="" providerId="Windows Live" clId="Web-{DA4AD0C0-9BD6-4FA5-8D8D-0835A3DBDFF6}" dt="2019-10-22T00:50:33.435" v="12" actId="1076"/>
        <pc:sldMkLst>
          <pc:docMk/>
          <pc:sldMk cId="204565435" sldId="264"/>
        </pc:sldMkLst>
        <pc:spChg chg="mod">
          <ac:chgData name="게스트 사용자" userId="" providerId="Windows Live" clId="Web-{DA4AD0C0-9BD6-4FA5-8D8D-0835A3DBDFF6}" dt="2019-10-22T00:50:32.951" v="4" actId="1076"/>
          <ac:spMkLst>
            <pc:docMk/>
            <pc:sldMk cId="204565435" sldId="264"/>
            <ac:spMk id="5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013" v="5" actId="1076"/>
          <ac:spMkLst>
            <pc:docMk/>
            <pc:sldMk cId="204565435" sldId="264"/>
            <ac:spMk id="8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138" v="7" actId="1076"/>
          <ac:spMkLst>
            <pc:docMk/>
            <pc:sldMk cId="204565435" sldId="264"/>
            <ac:spMk id="20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185" v="8" actId="1076"/>
          <ac:spMkLst>
            <pc:docMk/>
            <pc:sldMk cId="204565435" sldId="264"/>
            <ac:spMk id="22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248" v="9" actId="1076"/>
          <ac:spMkLst>
            <pc:docMk/>
            <pc:sldMk cId="204565435" sldId="264"/>
            <ac:spMk id="24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310" v="10" actId="1076"/>
          <ac:spMkLst>
            <pc:docMk/>
            <pc:sldMk cId="204565435" sldId="264"/>
            <ac:spMk id="25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373" v="11" actId="1076"/>
          <ac:spMkLst>
            <pc:docMk/>
            <pc:sldMk cId="204565435" sldId="264"/>
            <ac:spMk id="26" creationId="{00000000-0000-0000-0000-000000000000}"/>
          </ac:spMkLst>
        </pc:spChg>
        <pc:spChg chg="mod">
          <ac:chgData name="게스트 사용자" userId="" providerId="Windows Live" clId="Web-{DA4AD0C0-9BD6-4FA5-8D8D-0835A3DBDFF6}" dt="2019-10-22T00:50:33.435" v="12" actId="1076"/>
          <ac:spMkLst>
            <pc:docMk/>
            <pc:sldMk cId="204565435" sldId="264"/>
            <ac:spMk id="27" creationId="{00000000-0000-0000-0000-000000000000}"/>
          </ac:spMkLst>
        </pc:spChg>
        <pc:grpChg chg="mod">
          <ac:chgData name="게스트 사용자" userId="" providerId="Windows Live" clId="Web-{DA4AD0C0-9BD6-4FA5-8D8D-0835A3DBDFF6}" dt="2019-10-22T00:50:33.076" v="6" actId="1076"/>
          <ac:grpSpMkLst>
            <pc:docMk/>
            <pc:sldMk cId="204565435" sldId="264"/>
            <ac:grpSpMk id="9" creationId="{00000000-0000-0000-0000-000000000000}"/>
          </ac:grpSpMkLst>
        </pc:grpChg>
      </pc:sldChg>
      <pc:sldChg chg="addSp delSp modSp new">
        <pc:chgData name="게스트 사용자" userId="" providerId="Windows Live" clId="Web-{DA4AD0C0-9BD6-4FA5-8D8D-0835A3DBDFF6}" dt="2019-10-22T00:50:59.982" v="67" actId="20577"/>
        <pc:sldMkLst>
          <pc:docMk/>
          <pc:sldMk cId="3316148721" sldId="268"/>
        </pc:sldMkLst>
        <pc:spChg chg="del">
          <ac:chgData name="게스트 사용자" userId="" providerId="Windows Live" clId="Web-{DA4AD0C0-9BD6-4FA5-8D8D-0835A3DBDFF6}" dt="2019-10-22T00:50:16.170" v="1"/>
          <ac:spMkLst>
            <pc:docMk/>
            <pc:sldMk cId="3316148721" sldId="268"/>
            <ac:spMk id="2" creationId="{49BCB71C-6B7E-4E7E-8367-A7993F7A24A4}"/>
          </ac:spMkLst>
        </pc:spChg>
        <pc:spChg chg="add">
          <ac:chgData name="게스트 사용자" userId="" providerId="Windows Live" clId="Web-{DA4AD0C0-9BD6-4FA5-8D8D-0835A3DBDFF6}" dt="2019-10-22T00:50:35.232" v="13"/>
          <ac:spMkLst>
            <pc:docMk/>
            <pc:sldMk cId="3316148721" sldId="268"/>
            <ac:spMk id="6" creationId="{B64A458F-0671-470F-9458-E68F19CA3004}"/>
          </ac:spMkLst>
        </pc:spChg>
        <pc:spChg chg="add">
          <ac:chgData name="게스트 사용자" userId="" providerId="Windows Live" clId="Web-{DA4AD0C0-9BD6-4FA5-8D8D-0835A3DBDFF6}" dt="2019-10-22T00:50:35.248" v="14"/>
          <ac:spMkLst>
            <pc:docMk/>
            <pc:sldMk cId="3316148721" sldId="268"/>
            <ac:spMk id="8" creationId="{93592FD4-00A3-4505-99B4-4C6CDD8FD8D1}"/>
          </ac:spMkLst>
        </pc:spChg>
        <pc:spChg chg="add mod">
          <ac:chgData name="게스트 사용자" userId="" providerId="Windows Live" clId="Web-{DA4AD0C0-9BD6-4FA5-8D8D-0835A3DBDFF6}" dt="2019-10-22T00:50:59.982" v="67" actId="20577"/>
          <ac:spMkLst>
            <pc:docMk/>
            <pc:sldMk cId="3316148721" sldId="268"/>
            <ac:spMk id="21" creationId="{D62027F8-23EE-4421-92AD-E151050A8C8E}"/>
          </ac:spMkLst>
        </pc:spChg>
        <pc:spChg chg="add">
          <ac:chgData name="게스트 사용자" userId="" providerId="Windows Live" clId="Web-{DA4AD0C0-9BD6-4FA5-8D8D-0835A3DBDFF6}" dt="2019-10-22T00:50:35.295" v="17"/>
          <ac:spMkLst>
            <pc:docMk/>
            <pc:sldMk cId="3316148721" sldId="268"/>
            <ac:spMk id="23" creationId="{D37EC041-7F1E-4A32-A521-55C194F848CC}"/>
          </ac:spMkLst>
        </pc:spChg>
        <pc:spChg chg="add">
          <ac:chgData name="게스트 사용자" userId="" providerId="Windows Live" clId="Web-{DA4AD0C0-9BD6-4FA5-8D8D-0835A3DBDFF6}" dt="2019-10-22T00:50:35.326" v="18"/>
          <ac:spMkLst>
            <pc:docMk/>
            <pc:sldMk cId="3316148721" sldId="268"/>
            <ac:spMk id="25" creationId="{8590A863-79F7-4DF2-882E-BEE36182ECD9}"/>
          </ac:spMkLst>
        </pc:spChg>
        <pc:spChg chg="add">
          <ac:chgData name="게스트 사용자" userId="" providerId="Windows Live" clId="Web-{DA4AD0C0-9BD6-4FA5-8D8D-0835A3DBDFF6}" dt="2019-10-22T00:50:35.357" v="19"/>
          <ac:spMkLst>
            <pc:docMk/>
            <pc:sldMk cId="3316148721" sldId="268"/>
            <ac:spMk id="27" creationId="{A20FF30C-1B07-4565-BA11-D24C846D1351}"/>
          </ac:spMkLst>
        </pc:spChg>
        <pc:spChg chg="add">
          <ac:chgData name="게스트 사용자" userId="" providerId="Windows Live" clId="Web-{DA4AD0C0-9BD6-4FA5-8D8D-0835A3DBDFF6}" dt="2019-10-22T00:50:35.404" v="20"/>
          <ac:spMkLst>
            <pc:docMk/>
            <pc:sldMk cId="3316148721" sldId="268"/>
            <ac:spMk id="29" creationId="{A6614C4A-EF6A-4D99-B226-4007FD5E496A}"/>
          </ac:spMkLst>
        </pc:spChg>
        <pc:spChg chg="add">
          <ac:chgData name="게스트 사용자" userId="" providerId="Windows Live" clId="Web-{DA4AD0C0-9BD6-4FA5-8D8D-0835A3DBDFF6}" dt="2019-10-22T00:50:35.466" v="21"/>
          <ac:spMkLst>
            <pc:docMk/>
            <pc:sldMk cId="3316148721" sldId="268"/>
            <ac:spMk id="31" creationId="{4338F1ED-B5EE-43DD-BE04-8921C94312B4}"/>
          </ac:spMkLst>
        </pc:spChg>
        <pc:grpChg chg="add">
          <ac:chgData name="게스트 사용자" userId="" providerId="Windows Live" clId="Web-{DA4AD0C0-9BD6-4FA5-8D8D-0835A3DBDFF6}" dt="2019-10-22T00:50:35.263" v="15"/>
          <ac:grpSpMkLst>
            <pc:docMk/>
            <pc:sldMk cId="3316148721" sldId="268"/>
            <ac:grpSpMk id="19" creationId="{36ED73A1-F26E-4CCB-BD40-9EB8979F2B6D}"/>
          </ac:grpSpMkLst>
        </pc:grpChg>
        <pc:picChg chg="add mod">
          <ac:chgData name="게스트 사용자" userId="" providerId="Windows Live" clId="Web-{DA4AD0C0-9BD6-4FA5-8D8D-0835A3DBDFF6}" dt="2019-10-22T00:50:21.545" v="3" actId="1076"/>
          <ac:picMkLst>
            <pc:docMk/>
            <pc:sldMk cId="3316148721" sldId="268"/>
            <ac:picMk id="4" creationId="{BE47EA2E-8A10-42DC-9E79-F8159E36EDBB}"/>
          </ac:picMkLst>
        </pc:picChg>
      </pc:sldChg>
    </pc:docChg>
  </pc:docChgLst>
  <pc:docChgLst>
    <pc:chgData name="게스트 사용자" userId="09d71e2aba41e2c7" providerId="Windows Live" clId="Web-{C9BDD313-CA11-4863-B295-29335A222B50}"/>
    <pc:docChg chg="delSld modSld">
      <pc:chgData name="게스트 사용자" userId="09d71e2aba41e2c7" providerId="Windows Live" clId="Web-{C9BDD313-CA11-4863-B295-29335A222B50}" dt="2019-10-22T08:09:23.260" v="2416"/>
      <pc:docMkLst>
        <pc:docMk/>
      </pc:docMkLst>
      <pc:sldChg chg="addSp delSp modSp addAnim modAnim">
        <pc:chgData name="게스트 사용자" userId="09d71e2aba41e2c7" providerId="Windows Live" clId="Web-{C9BDD313-CA11-4863-B295-29335A222B50}" dt="2019-10-22T06:04:39.044" v="929" actId="14100"/>
        <pc:sldMkLst>
          <pc:docMk/>
          <pc:sldMk cId="3869942987" sldId="271"/>
        </pc:sldMkLst>
        <pc:spChg chg="mod">
          <ac:chgData name="게스트 사용자" userId="09d71e2aba41e2c7" providerId="Windows Live" clId="Web-{C9BDD313-CA11-4863-B295-29335A222B50}" dt="2019-10-22T03:24:46.222" v="222" actId="1076"/>
          <ac:spMkLst>
            <pc:docMk/>
            <pc:sldMk cId="3869942987" sldId="271"/>
            <ac:spMk id="12" creationId="{F70E0778-3771-4B1D-9404-46B2B080EEC3}"/>
          </ac:spMkLst>
        </pc:spChg>
        <pc:spChg chg="mod">
          <ac:chgData name="게스트 사용자" userId="09d71e2aba41e2c7" providerId="Windows Live" clId="Web-{C9BDD313-CA11-4863-B295-29335A222B50}" dt="2019-10-22T06:04:39.044" v="929" actId="14100"/>
          <ac:spMkLst>
            <pc:docMk/>
            <pc:sldMk cId="3869942987" sldId="271"/>
            <ac:spMk id="13" creationId="{75AD3AE5-FC3E-4F5E-A377-A91B3861FFCD}"/>
          </ac:spMkLst>
        </pc:spChg>
        <pc:graphicFrameChg chg="add del mod modGraphic">
          <ac:chgData name="게스트 사용자" userId="09d71e2aba41e2c7" providerId="Windows Live" clId="Web-{C9BDD313-CA11-4863-B295-29335A222B50}" dt="2019-10-22T03:15:21.848" v="100"/>
          <ac:graphicFrameMkLst>
            <pc:docMk/>
            <pc:sldMk cId="3869942987" sldId="271"/>
            <ac:graphicFrameMk id="14" creationId="{818ABD15-87E7-4CE4-BFA8-2D061AA26CEA}"/>
          </ac:graphicFrameMkLst>
        </pc:graphicFrameChg>
        <pc:picChg chg="add del mod">
          <ac:chgData name="게스트 사용자" userId="09d71e2aba41e2c7" providerId="Windows Live" clId="Web-{C9BDD313-CA11-4863-B295-29335A222B50}" dt="2019-10-22T03:09:03.612" v="81"/>
          <ac:picMkLst>
            <pc:docMk/>
            <pc:sldMk cId="3869942987" sldId="271"/>
            <ac:picMk id="4" creationId="{6BE9A4D2-1A33-45E8-94B5-8D7001A5FCA4}"/>
          </ac:picMkLst>
        </pc:picChg>
      </pc:sldChg>
      <pc:sldChg chg="addCm delCm">
        <pc:chgData name="게스트 사용자" userId="09d71e2aba41e2c7" providerId="Windows Live" clId="Web-{C9BDD313-CA11-4863-B295-29335A222B50}" dt="2019-10-22T05:20:33.266" v="503"/>
        <pc:sldMkLst>
          <pc:docMk/>
          <pc:sldMk cId="3418364147" sldId="279"/>
        </pc:sldMkLst>
      </pc:sldChg>
      <pc:sldChg chg="addSp delSp modSp del">
        <pc:chgData name="게스트 사용자" userId="09d71e2aba41e2c7" providerId="Windows Live" clId="Web-{C9BDD313-CA11-4863-B295-29335A222B50}" dt="2019-10-22T03:41:51.598" v="380"/>
        <pc:sldMkLst>
          <pc:docMk/>
          <pc:sldMk cId="677523140" sldId="280"/>
        </pc:sldMkLst>
        <pc:spChg chg="add mod">
          <ac:chgData name="게스트 사용자" userId="09d71e2aba41e2c7" providerId="Windows Live" clId="Web-{C9BDD313-CA11-4863-B295-29335A222B50}" dt="2019-10-22T03:29:15.254" v="268" actId="20577"/>
          <ac:spMkLst>
            <pc:docMk/>
            <pc:sldMk cId="677523140" sldId="280"/>
            <ac:spMk id="4" creationId="{BB46BB7D-B3A7-4457-9107-B36F3B88D652}"/>
          </ac:spMkLst>
        </pc:spChg>
        <pc:spChg chg="del">
          <ac:chgData name="게스트 사용자" userId="09d71e2aba41e2c7" providerId="Windows Live" clId="Web-{C9BDD313-CA11-4863-B295-29335A222B50}" dt="2019-10-22T03:28:55.051" v="236"/>
          <ac:spMkLst>
            <pc:docMk/>
            <pc:sldMk cId="677523140" sldId="280"/>
            <ac:spMk id="13" creationId="{75AD3AE5-FC3E-4F5E-A377-A91B3861FFCD}"/>
          </ac:spMkLst>
        </pc:spChg>
      </pc:sldChg>
      <pc:sldChg chg="addSp delSp modSp">
        <pc:chgData name="게스트 사용자" userId="09d71e2aba41e2c7" providerId="Windows Live" clId="Web-{C9BDD313-CA11-4863-B295-29335A222B50}" dt="2019-10-22T08:08:08.477" v="2414" actId="14100"/>
        <pc:sldMkLst>
          <pc:docMk/>
          <pc:sldMk cId="1235954482" sldId="281"/>
        </pc:sldMkLst>
        <pc:spChg chg="add del mod">
          <ac:chgData name="게스트 사용자" userId="09d71e2aba41e2c7" providerId="Windows Live" clId="Web-{C9BDD313-CA11-4863-B295-29335A222B50}" dt="2019-10-22T06:55:20.099" v="986"/>
          <ac:spMkLst>
            <pc:docMk/>
            <pc:sldMk cId="1235954482" sldId="281"/>
            <ac:spMk id="10" creationId="{6A2978EB-7C99-4E3A-B017-107B34C0C9A0}"/>
          </ac:spMkLst>
        </pc:spChg>
        <pc:spChg chg="add del mod">
          <ac:chgData name="게스트 사용자" userId="09d71e2aba41e2c7" providerId="Windows Live" clId="Web-{C9BDD313-CA11-4863-B295-29335A222B50}" dt="2019-10-22T03:49:32.817" v="495"/>
          <ac:spMkLst>
            <pc:docMk/>
            <pc:sldMk cId="1235954482" sldId="281"/>
            <ac:spMk id="10" creationId="{9627F0F5-9489-4631-9EBD-9E7C3035570F}"/>
          </ac:spMkLst>
        </pc:spChg>
        <pc:spChg chg="add mod ord">
          <ac:chgData name="게스트 사용자" userId="09d71e2aba41e2c7" providerId="Windows Live" clId="Web-{C9BDD313-CA11-4863-B295-29335A222B50}" dt="2019-10-22T08:00:46.400" v="2364"/>
          <ac:spMkLst>
            <pc:docMk/>
            <pc:sldMk cId="1235954482" sldId="281"/>
            <ac:spMk id="12" creationId="{E183E176-742F-4080-8F23-2FDCF05F5C94}"/>
          </ac:spMkLst>
        </pc:spChg>
        <pc:spChg chg="del mod">
          <ac:chgData name="게스트 사용자" userId="09d71e2aba41e2c7" providerId="Windows Live" clId="Web-{C9BDD313-CA11-4863-B295-29335A222B50}" dt="2019-10-22T03:16:57.628" v="106"/>
          <ac:spMkLst>
            <pc:docMk/>
            <pc:sldMk cId="1235954482" sldId="281"/>
            <ac:spMk id="12" creationId="{F70E0778-3771-4B1D-9404-46B2B080EEC3}"/>
          </ac:spMkLst>
        </pc:spChg>
        <pc:spChg chg="add del">
          <ac:chgData name="게스트 사용자" userId="09d71e2aba41e2c7" providerId="Windows Live" clId="Web-{C9BDD313-CA11-4863-B295-29335A222B50}" dt="2019-10-22T02:48:53.549" v="11"/>
          <ac:spMkLst>
            <pc:docMk/>
            <pc:sldMk cId="1235954482" sldId="281"/>
            <ac:spMk id="13" creationId="{45AC5DAB-414E-458C-BC41-E7EACBA8137B}"/>
          </ac:spMkLst>
        </pc:spChg>
        <pc:spChg chg="add del mod ord">
          <ac:chgData name="게스트 사용자" userId="09d71e2aba41e2c7" providerId="Windows Live" clId="Web-{C9BDD313-CA11-4863-B295-29335A222B50}" dt="2019-10-22T08:03:16.436" v="2386"/>
          <ac:spMkLst>
            <pc:docMk/>
            <pc:sldMk cId="1235954482" sldId="281"/>
            <ac:spMk id="13" creationId="{F4805E90-8AEB-4A8D-B64C-1319845736BE}"/>
          </ac:spMkLst>
        </pc:spChg>
        <pc:spChg chg="add mod">
          <ac:chgData name="게스트 사용자" userId="09d71e2aba41e2c7" providerId="Windows Live" clId="Web-{C9BDD313-CA11-4863-B295-29335A222B50}" dt="2019-10-22T08:07:54.992" v="2413"/>
          <ac:spMkLst>
            <pc:docMk/>
            <pc:sldMk cId="1235954482" sldId="281"/>
            <ac:spMk id="15" creationId="{3C134D2B-B5C0-49AA-873E-CFB74A3B4F2C}"/>
          </ac:spMkLst>
        </pc:spChg>
        <pc:spChg chg="add del mod">
          <ac:chgData name="게스트 사용자" userId="09d71e2aba41e2c7" providerId="Windows Live" clId="Web-{C9BDD313-CA11-4863-B295-29335A222B50}" dt="2019-10-22T03:41:11.817" v="342"/>
          <ac:spMkLst>
            <pc:docMk/>
            <pc:sldMk cId="1235954482" sldId="281"/>
            <ac:spMk id="16" creationId="{19FC506F-D687-4A55-B094-286D71DFABCB}"/>
          </ac:spMkLst>
        </pc:spChg>
        <pc:spChg chg="add mod">
          <ac:chgData name="게스트 사용자" userId="09d71e2aba41e2c7" providerId="Windows Live" clId="Web-{C9BDD313-CA11-4863-B295-29335A222B50}" dt="2019-10-22T08:00:54.916" v="2365"/>
          <ac:spMkLst>
            <pc:docMk/>
            <pc:sldMk cId="1235954482" sldId="281"/>
            <ac:spMk id="16" creationId="{B067C0C8-A562-41E2-A3F5-A729E161968E}"/>
          </ac:spMkLst>
        </pc:spChg>
        <pc:spChg chg="add mod">
          <ac:chgData name="게스트 사용자" userId="09d71e2aba41e2c7" providerId="Windows Live" clId="Web-{C9BDD313-CA11-4863-B295-29335A222B50}" dt="2019-10-22T08:06:54.896" v="2403"/>
          <ac:spMkLst>
            <pc:docMk/>
            <pc:sldMk cId="1235954482" sldId="281"/>
            <ac:spMk id="17" creationId="{43323AA1-7E9C-4192-ABC6-A95F78C23790}"/>
          </ac:spMkLst>
        </pc:spChg>
        <pc:spChg chg="add mod">
          <ac:chgData name="게스트 사용자" userId="09d71e2aba41e2c7" providerId="Windows Live" clId="Web-{C9BDD313-CA11-4863-B295-29335A222B50}" dt="2019-10-22T08:03:49.734" v="2392" actId="14100"/>
          <ac:spMkLst>
            <pc:docMk/>
            <pc:sldMk cId="1235954482" sldId="281"/>
            <ac:spMk id="18" creationId="{65E011E8-2593-49B3-B6F4-981B5E1CB2E7}"/>
          </ac:spMkLst>
        </pc:spChg>
        <pc:spChg chg="add del">
          <ac:chgData name="게스트 사용자" userId="09d71e2aba41e2c7" providerId="Windows Live" clId="Web-{C9BDD313-CA11-4863-B295-29335A222B50}" dt="2019-10-22T06:55:52.335" v="993"/>
          <ac:spMkLst>
            <pc:docMk/>
            <pc:sldMk cId="1235954482" sldId="281"/>
            <ac:spMk id="19" creationId="{B068D84E-60EB-4519-AD93-34D1872BF42F}"/>
          </ac:spMkLst>
        </pc:spChg>
        <pc:spChg chg="add del">
          <ac:chgData name="게스트 사용자" userId="09d71e2aba41e2c7" providerId="Windows Live" clId="Web-{C9BDD313-CA11-4863-B295-29335A222B50}" dt="2019-10-22T03:48:30.676" v="484"/>
          <ac:spMkLst>
            <pc:docMk/>
            <pc:sldMk cId="1235954482" sldId="281"/>
            <ac:spMk id="19" creationId="{EE04670A-2793-486A-9A93-3813E9477777}"/>
          </ac:spMkLst>
        </pc:spChg>
        <pc:spChg chg="add mod ord">
          <ac:chgData name="게스트 사용자" userId="09d71e2aba41e2c7" providerId="Windows Live" clId="Web-{C9BDD313-CA11-4863-B295-29335A222B50}" dt="2019-10-22T08:07:41.976" v="2411"/>
          <ac:spMkLst>
            <pc:docMk/>
            <pc:sldMk cId="1235954482" sldId="281"/>
            <ac:spMk id="21" creationId="{FF569ED0-BF8E-412E-B562-A864F0F119E9}"/>
          </ac:spMkLst>
        </pc:spChg>
        <pc:graphicFrameChg chg="add del mod modGraphic">
          <ac:chgData name="게스트 사용자" userId="09d71e2aba41e2c7" providerId="Windows Live" clId="Web-{C9BDD313-CA11-4863-B295-29335A222B50}" dt="2019-10-22T06:55:00.083" v="983"/>
          <ac:graphicFrameMkLst>
            <pc:docMk/>
            <pc:sldMk cId="1235954482" sldId="281"/>
            <ac:graphicFrameMk id="4" creationId="{84639500-2D5A-4404-AD33-4D4B36BC08E4}"/>
          </ac:graphicFrameMkLst>
        </pc:graphicFrameChg>
        <pc:graphicFrameChg chg="add del mod modGraphic">
          <ac:chgData name="게스트 사용자" userId="09d71e2aba41e2c7" providerId="Windows Live" clId="Web-{C9BDD313-CA11-4863-B295-29335A222B50}" dt="2019-10-22T08:06:42.536" v="2401"/>
          <ac:graphicFrameMkLst>
            <pc:docMk/>
            <pc:sldMk cId="1235954482" sldId="281"/>
            <ac:graphicFrameMk id="14" creationId="{C34D6CC7-D042-4795-8ACF-8B2DFC69A591}"/>
          </ac:graphicFrameMkLst>
        </pc:graphicFrameChg>
        <pc:picChg chg="mod">
          <ac:chgData name="게스트 사용자" userId="09d71e2aba41e2c7" providerId="Windows Live" clId="Web-{C9BDD313-CA11-4863-B295-29335A222B50}" dt="2019-10-22T02:48:49.455" v="10" actId="1076"/>
          <ac:picMkLst>
            <pc:docMk/>
            <pc:sldMk cId="1235954482" sldId="281"/>
            <ac:picMk id="3" creationId="{00000000-0000-0000-0000-000000000000}"/>
          </ac:picMkLst>
        </pc:picChg>
        <pc:picChg chg="del">
          <ac:chgData name="게스트 사용자" userId="09d71e2aba41e2c7" providerId="Windows Live" clId="Web-{C9BDD313-CA11-4863-B295-29335A222B50}" dt="2019-10-22T02:47:47.455" v="0"/>
          <ac:picMkLst>
            <pc:docMk/>
            <pc:sldMk cId="1235954482" sldId="281"/>
            <ac:picMk id="4" creationId="{BCBD4FF9-8522-4759-89B8-27FEA142F924}"/>
          </ac:picMkLst>
        </pc:picChg>
        <pc:picChg chg="add mod ord">
          <ac:chgData name="게스트 사용자" userId="09d71e2aba41e2c7" providerId="Windows Live" clId="Web-{C9BDD313-CA11-4863-B295-29335A222B50}" dt="2019-10-22T08:08:08.477" v="2414" actId="14100"/>
          <ac:picMkLst>
            <pc:docMk/>
            <pc:sldMk cId="1235954482" sldId="281"/>
            <ac:picMk id="8" creationId="{4F5A32E7-50AC-42E6-B26A-83E9886A8A12}"/>
          </ac:picMkLst>
        </pc:picChg>
      </pc:sldChg>
      <pc:sldChg chg="del">
        <pc:chgData name="게스트 사용자" userId="09d71e2aba41e2c7" providerId="Windows Live" clId="Web-{C9BDD313-CA11-4863-B295-29335A222B50}" dt="2019-10-22T08:09:21.526" v="2415"/>
        <pc:sldMkLst>
          <pc:docMk/>
          <pc:sldMk cId="3151206182" sldId="298"/>
        </pc:sldMkLst>
      </pc:sldChg>
      <pc:sldChg chg="del">
        <pc:chgData name="게스트 사용자" userId="09d71e2aba41e2c7" providerId="Windows Live" clId="Web-{C9BDD313-CA11-4863-B295-29335A222B50}" dt="2019-10-22T08:09:23.260" v="2416"/>
        <pc:sldMkLst>
          <pc:docMk/>
          <pc:sldMk cId="1031584767" sldId="299"/>
        </pc:sldMkLst>
      </pc:sldChg>
    </pc:docChg>
  </pc:docChgLst>
  <pc:docChgLst>
    <pc:chgData name="kora kirei" userId="a724c9d27e6e0ebb" providerId="Windows Live" clId="Web-{4D04CF9B-2C7D-4354-BB0F-72913292CCFF}"/>
    <pc:docChg chg="modSld">
      <pc:chgData name="kora kirei" userId="a724c9d27e6e0ebb" providerId="Windows Live" clId="Web-{4D04CF9B-2C7D-4354-BB0F-72913292CCFF}" dt="2019-10-22T00:56:46.031" v="195" actId="20577"/>
      <pc:docMkLst>
        <pc:docMk/>
      </pc:docMkLst>
      <pc:sldChg chg="modSp">
        <pc:chgData name="kora kirei" userId="a724c9d27e6e0ebb" providerId="Windows Live" clId="Web-{4D04CF9B-2C7D-4354-BB0F-72913292CCFF}" dt="2019-10-22T00:48:11.989" v="2" actId="20577"/>
        <pc:sldMkLst>
          <pc:docMk/>
          <pc:sldMk cId="4077085407" sldId="256"/>
        </pc:sldMkLst>
        <pc:spChg chg="mod">
          <ac:chgData name="kora kirei" userId="a724c9d27e6e0ebb" providerId="Windows Live" clId="Web-{4D04CF9B-2C7D-4354-BB0F-72913292CCFF}" dt="2019-10-22T00:48:11.989" v="2" actId="20577"/>
          <ac:spMkLst>
            <pc:docMk/>
            <pc:sldMk cId="4077085407" sldId="256"/>
            <ac:spMk id="5" creationId="{00000000-0000-0000-0000-000000000000}"/>
          </ac:spMkLst>
        </pc:spChg>
      </pc:sldChg>
      <pc:sldChg chg="addSp delSp modSp">
        <pc:chgData name="kora kirei" userId="a724c9d27e6e0ebb" providerId="Windows Live" clId="Web-{4D04CF9B-2C7D-4354-BB0F-72913292CCFF}" dt="2019-10-22T00:56:46.031" v="195" actId="20577"/>
        <pc:sldMkLst>
          <pc:docMk/>
          <pc:sldMk cId="1349157029" sldId="257"/>
        </pc:sldMkLst>
        <pc:spChg chg="add del mod">
          <ac:chgData name="kora kirei" userId="a724c9d27e6e0ebb" providerId="Windows Live" clId="Web-{4D04CF9B-2C7D-4354-BB0F-72913292CCFF}" dt="2019-10-22T00:56:21.295" v="167"/>
          <ac:spMkLst>
            <pc:docMk/>
            <pc:sldMk cId="1349157029" sldId="257"/>
            <ac:spMk id="4" creationId="{00000000-0000-0000-0000-000000000000}"/>
          </ac:spMkLst>
        </pc:spChg>
        <pc:spChg chg="add del mod">
          <ac:chgData name="kora kirei" userId="a724c9d27e6e0ebb" providerId="Windows Live" clId="Web-{4D04CF9B-2C7D-4354-BB0F-72913292CCFF}" dt="2019-10-22T00:56:17.060" v="164"/>
          <ac:spMkLst>
            <pc:docMk/>
            <pc:sldMk cId="1349157029" sldId="257"/>
            <ac:spMk id="7" creationId="{00000000-0000-0000-0000-000000000000}"/>
          </ac:spMkLst>
        </pc:spChg>
        <pc:spChg chg="add del mod">
          <ac:chgData name="kora kirei" userId="a724c9d27e6e0ebb" providerId="Windows Live" clId="Web-{4D04CF9B-2C7D-4354-BB0F-72913292CCFF}" dt="2019-10-22T00:50:51.029" v="46"/>
          <ac:spMkLst>
            <pc:docMk/>
            <pc:sldMk cId="1349157029" sldId="257"/>
            <ac:spMk id="8" creationId="{4715A796-3215-4098-85D2-4DB097E54AF0}"/>
          </ac:spMkLst>
        </pc:spChg>
        <pc:spChg chg="add del">
          <ac:chgData name="kora kirei" userId="a724c9d27e6e0ebb" providerId="Windows Live" clId="Web-{4D04CF9B-2C7D-4354-BB0F-72913292CCFF}" dt="2019-10-22T00:55:52.762" v="147"/>
          <ac:spMkLst>
            <pc:docMk/>
            <pc:sldMk cId="1349157029" sldId="257"/>
            <ac:spMk id="12" creationId="{0BA53EBE-7697-4238-8D9F-570FD9F1A617}"/>
          </ac:spMkLst>
        </pc:spChg>
        <pc:spChg chg="add del">
          <ac:chgData name="kora kirei" userId="a724c9d27e6e0ebb" providerId="Windows Live" clId="Web-{4D04CF9B-2C7D-4354-BB0F-72913292CCFF}" dt="2019-10-22T00:55:52.762" v="144"/>
          <ac:spMkLst>
            <pc:docMk/>
            <pc:sldMk cId="1349157029" sldId="257"/>
            <ac:spMk id="18" creationId="{877290B8-8D1B-492B-B3C2-0B4B654C4D60}"/>
          </ac:spMkLst>
        </pc:spChg>
        <pc:spChg chg="add">
          <ac:chgData name="kora kirei" userId="a724c9d27e6e0ebb" providerId="Windows Live" clId="Web-{4D04CF9B-2C7D-4354-BB0F-72913292CCFF}" dt="2019-10-22T00:56:29.827" v="168"/>
          <ac:spMkLst>
            <pc:docMk/>
            <pc:sldMk cId="1349157029" sldId="257"/>
            <ac:spMk id="20" creationId="{4032CE6F-EB25-4CFB-82E4-DA17A4C418EC}"/>
          </ac:spMkLst>
        </pc:spChg>
        <pc:spChg chg="add">
          <ac:chgData name="kora kirei" userId="a724c9d27e6e0ebb" providerId="Windows Live" clId="Web-{4D04CF9B-2C7D-4354-BB0F-72913292CCFF}" dt="2019-10-22T00:56:29.842" v="169"/>
          <ac:spMkLst>
            <pc:docMk/>
            <pc:sldMk cId="1349157029" sldId="257"/>
            <ac:spMk id="22" creationId="{85C4E99A-4CA6-4044-B127-C3BB9F4AA182}"/>
          </ac:spMkLst>
        </pc:spChg>
        <pc:spChg chg="add mod">
          <ac:chgData name="kora kirei" userId="a724c9d27e6e0ebb" providerId="Windows Live" clId="Web-{4D04CF9B-2C7D-4354-BB0F-72913292CCFF}" dt="2019-10-22T00:56:46.031" v="195" actId="20577"/>
          <ac:spMkLst>
            <pc:docMk/>
            <pc:sldMk cId="1349157029" sldId="257"/>
            <ac:spMk id="28" creationId="{D190D038-C626-48AC-A227-0B9B743818D7}"/>
          </ac:spMkLst>
        </pc:spChg>
        <pc:picChg chg="add del mod">
          <ac:chgData name="kora kirei" userId="a724c9d27e6e0ebb" providerId="Windows Live" clId="Web-{4D04CF9B-2C7D-4354-BB0F-72913292CCFF}" dt="2019-10-22T00:54:47.493" v="123"/>
          <ac:picMkLst>
            <pc:docMk/>
            <pc:sldMk cId="1349157029" sldId="257"/>
            <ac:picMk id="3" creationId="{00000000-0000-0000-0000-000000000000}"/>
          </ac:picMkLst>
        </pc:picChg>
        <pc:picChg chg="add del mod">
          <ac:chgData name="kora kirei" userId="a724c9d27e6e0ebb" providerId="Windows Live" clId="Web-{4D04CF9B-2C7D-4354-BB0F-72913292CCFF}" dt="2019-10-22T00:53:14.442" v="68"/>
          <ac:picMkLst>
            <pc:docMk/>
            <pc:sldMk cId="1349157029" sldId="257"/>
            <ac:picMk id="9" creationId="{A9E198EC-480E-4D58-BF2D-5CEF0EB0AA28}"/>
          </ac:picMkLst>
        </pc:picChg>
        <pc:cxnChg chg="add del mod">
          <ac:chgData name="kora kirei" userId="a724c9d27e6e0ebb" providerId="Windows Live" clId="Web-{4D04CF9B-2C7D-4354-BB0F-72913292CCFF}" dt="2019-10-22T00:56:17.060" v="166"/>
          <ac:cxnSpMkLst>
            <pc:docMk/>
            <pc:sldMk cId="1349157029" sldId="257"/>
            <ac:cxnSpMk id="5" creationId="{00000000-0000-0000-0000-000000000000}"/>
          </ac:cxnSpMkLst>
        </pc:cxnChg>
        <pc:cxnChg chg="add del mod">
          <ac:chgData name="kora kirei" userId="a724c9d27e6e0ebb" providerId="Windows Live" clId="Web-{4D04CF9B-2C7D-4354-BB0F-72913292CCFF}" dt="2019-10-22T00:56:17.060" v="165"/>
          <ac:cxnSpMkLst>
            <pc:docMk/>
            <pc:sldMk cId="1349157029" sldId="257"/>
            <ac:cxnSpMk id="6" creationId="{00000000-0000-0000-0000-000000000000}"/>
          </ac:cxnSpMkLst>
        </pc:cxnChg>
        <pc:cxnChg chg="add del">
          <ac:chgData name="kora kirei" userId="a724c9d27e6e0ebb" providerId="Windows Live" clId="Web-{4D04CF9B-2C7D-4354-BB0F-72913292CCFF}" dt="2019-10-22T00:55:52.762" v="146"/>
          <ac:cxnSpMkLst>
            <pc:docMk/>
            <pc:sldMk cId="1349157029" sldId="257"/>
            <ac:cxnSpMk id="14" creationId="{E38E8696-3E03-4AC0-ADAA-46E9E6CCAD36}"/>
          </ac:cxnSpMkLst>
        </pc:cxnChg>
        <pc:cxnChg chg="add del">
          <ac:chgData name="kora kirei" userId="a724c9d27e6e0ebb" providerId="Windows Live" clId="Web-{4D04CF9B-2C7D-4354-BB0F-72913292CCFF}" dt="2019-10-22T00:55:52.762" v="145"/>
          <ac:cxnSpMkLst>
            <pc:docMk/>
            <pc:sldMk cId="1349157029" sldId="257"/>
            <ac:cxnSpMk id="16" creationId="{AFCD65E4-E23E-49F2-BA05-0DA0A484D46A}"/>
          </ac:cxnSpMkLst>
        </pc:cxnChg>
        <pc:cxnChg chg="add">
          <ac:chgData name="kora kirei" userId="a724c9d27e6e0ebb" providerId="Windows Live" clId="Web-{4D04CF9B-2C7D-4354-BB0F-72913292CCFF}" dt="2019-10-22T00:56:29.858" v="170"/>
          <ac:cxnSpMkLst>
            <pc:docMk/>
            <pc:sldMk cId="1349157029" sldId="257"/>
            <ac:cxnSpMk id="24" creationId="{6004F38C-7EB7-4371-B965-0B85DF9FB2B8}"/>
          </ac:cxnSpMkLst>
        </pc:cxnChg>
        <pc:cxnChg chg="add">
          <ac:chgData name="kora kirei" userId="a724c9d27e6e0ebb" providerId="Windows Live" clId="Web-{4D04CF9B-2C7D-4354-BB0F-72913292CCFF}" dt="2019-10-22T00:56:29.874" v="171"/>
          <ac:cxnSpMkLst>
            <pc:docMk/>
            <pc:sldMk cId="1349157029" sldId="257"/>
            <ac:cxnSpMk id="26" creationId="{EE4F78E8-A39F-4C98-A948-07824349A691}"/>
          </ac:cxnSpMkLst>
        </pc:cxnChg>
      </pc:sldChg>
      <pc:sldChg chg="addSp delSp">
        <pc:chgData name="kora kirei" userId="a724c9d27e6e0ebb" providerId="Windows Live" clId="Web-{4D04CF9B-2C7D-4354-BB0F-72913292CCFF}" dt="2019-10-22T00:56:11.779" v="163"/>
        <pc:sldMkLst>
          <pc:docMk/>
          <pc:sldMk cId="3017804123" sldId="258"/>
        </pc:sldMkLst>
        <pc:spChg chg="add del">
          <ac:chgData name="kora kirei" userId="a724c9d27e6e0ebb" providerId="Windows Live" clId="Web-{4D04CF9B-2C7D-4354-BB0F-72913292CCFF}" dt="2019-10-22T00:56:11.779" v="163"/>
          <ac:spMkLst>
            <pc:docMk/>
            <pc:sldMk cId="3017804123" sldId="258"/>
            <ac:spMk id="21" creationId="{AE79D021-BBFF-4BA5-AC1B-E6DD23EB79FE}"/>
          </ac:spMkLst>
        </pc:spChg>
        <pc:spChg chg="add del">
          <ac:chgData name="kora kirei" userId="a724c9d27e6e0ebb" providerId="Windows Live" clId="Web-{4D04CF9B-2C7D-4354-BB0F-72913292CCFF}" dt="2019-10-22T00:56:11.779" v="160"/>
          <ac:spMkLst>
            <pc:docMk/>
            <pc:sldMk cId="3017804123" sldId="258"/>
            <ac:spMk id="27" creationId="{7CAA6D1C-46F5-4401-A48E-3F9309BD8EC8}"/>
          </ac:spMkLst>
        </pc:spChg>
        <pc:cxnChg chg="add del">
          <ac:chgData name="kora kirei" userId="a724c9d27e6e0ebb" providerId="Windows Live" clId="Web-{4D04CF9B-2C7D-4354-BB0F-72913292CCFF}" dt="2019-10-22T00:56:11.779" v="162"/>
          <ac:cxnSpMkLst>
            <pc:docMk/>
            <pc:sldMk cId="3017804123" sldId="258"/>
            <ac:cxnSpMk id="23" creationId="{7B2BD173-2AB1-4C44-A26C-E6E6FE03477C}"/>
          </ac:cxnSpMkLst>
        </pc:cxnChg>
        <pc:cxnChg chg="add del">
          <ac:chgData name="kora kirei" userId="a724c9d27e6e0ebb" providerId="Windows Live" clId="Web-{4D04CF9B-2C7D-4354-BB0F-72913292CCFF}" dt="2019-10-22T00:56:11.779" v="161"/>
          <ac:cxnSpMkLst>
            <pc:docMk/>
            <pc:sldMk cId="3017804123" sldId="258"/>
            <ac:cxnSpMk id="25" creationId="{329D8062-5F95-48C2-AC06-8F25BF9AEED1}"/>
          </ac:cxnSpMkLst>
        </pc:cxnChg>
      </pc:sldChg>
      <pc:sldChg chg="addSp delSp modSp">
        <pc:chgData name="kora kirei" userId="a724c9d27e6e0ebb" providerId="Windows Live" clId="Web-{4D04CF9B-2C7D-4354-BB0F-72913292CCFF}" dt="2019-10-22T00:54:49.775" v="128"/>
        <pc:sldMkLst>
          <pc:docMk/>
          <pc:sldMk cId="3734533386" sldId="259"/>
        </pc:sldMkLst>
        <pc:spChg chg="add">
          <ac:chgData name="kora kirei" userId="a724c9d27e6e0ebb" providerId="Windows Live" clId="Web-{4D04CF9B-2C7D-4354-BB0F-72913292CCFF}" dt="2019-10-22T00:54:49.775" v="128"/>
          <ac:spMkLst>
            <pc:docMk/>
            <pc:sldMk cId="3734533386" sldId="259"/>
            <ac:spMk id="9" creationId="{7B469763-5EED-454E-B84D-9853297E9F3F}"/>
          </ac:spMkLst>
        </pc:spChg>
        <pc:spChg chg="add">
          <ac:chgData name="kora kirei" userId="a724c9d27e6e0ebb" providerId="Windows Live" clId="Web-{4D04CF9B-2C7D-4354-BB0F-72913292CCFF}" dt="2019-10-22T00:54:49.775" v="128"/>
          <ac:spMkLst>
            <pc:docMk/>
            <pc:sldMk cId="3734533386" sldId="259"/>
            <ac:spMk id="12" creationId="{588DB5FE-A8BA-4654-B1A4-F89A5ABB3425}"/>
          </ac:spMkLst>
        </pc:spChg>
        <pc:picChg chg="del mod">
          <ac:chgData name="kora kirei" userId="a724c9d27e6e0ebb" providerId="Windows Live" clId="Web-{4D04CF9B-2C7D-4354-BB0F-72913292CCFF}" dt="2019-10-22T00:54:23.148" v="114"/>
          <ac:picMkLst>
            <pc:docMk/>
            <pc:sldMk cId="3734533386" sldId="259"/>
            <ac:picMk id="3" creationId="{00000000-0000-0000-0000-000000000000}"/>
          </ac:picMkLst>
        </pc:picChg>
        <pc:picChg chg="add del mod">
          <ac:chgData name="kora kirei" userId="a724c9d27e6e0ebb" providerId="Windows Live" clId="Web-{4D04CF9B-2C7D-4354-BB0F-72913292CCFF}" dt="2019-10-22T00:52:39.612" v="62"/>
          <ac:picMkLst>
            <pc:docMk/>
            <pc:sldMk cId="3734533386" sldId="259"/>
            <ac:picMk id="4" creationId="{B2BB712A-52F2-4B3A-A8B5-E3658C72EDF4}"/>
          </ac:picMkLst>
        </pc:picChg>
        <pc:picChg chg="add del mod">
          <ac:chgData name="kora kirei" userId="a724c9d27e6e0ebb" providerId="Windows Live" clId="Web-{4D04CF9B-2C7D-4354-BB0F-72913292CCFF}" dt="2019-10-22T00:54:45.197" v="117"/>
          <ac:picMkLst>
            <pc:docMk/>
            <pc:sldMk cId="3734533386" sldId="259"/>
            <ac:picMk id="7" creationId="{769465B5-4712-40CD-AD86-4E9E8EBBCCBD}"/>
          </ac:picMkLst>
        </pc:picChg>
        <pc:picChg chg="add">
          <ac:chgData name="kora kirei" userId="a724c9d27e6e0ebb" providerId="Windows Live" clId="Web-{4D04CF9B-2C7D-4354-BB0F-72913292CCFF}" dt="2019-10-22T00:54:49.775" v="128"/>
          <ac:picMkLst>
            <pc:docMk/>
            <pc:sldMk cId="3734533386" sldId="259"/>
            <ac:picMk id="8" creationId="{DEC3F9E3-61F3-4601-9582-9CA223F804FC}"/>
          </ac:picMkLst>
        </pc:picChg>
        <pc:cxnChg chg="add">
          <ac:chgData name="kora kirei" userId="a724c9d27e6e0ebb" providerId="Windows Live" clId="Web-{4D04CF9B-2C7D-4354-BB0F-72913292CCFF}" dt="2019-10-22T00:54:49.775" v="128"/>
          <ac:cxnSpMkLst>
            <pc:docMk/>
            <pc:sldMk cId="3734533386" sldId="259"/>
            <ac:cxnSpMk id="10" creationId="{84026405-D480-4597-A7B5-5D30DAF724A1}"/>
          </ac:cxnSpMkLst>
        </pc:cxnChg>
        <pc:cxnChg chg="add">
          <ac:chgData name="kora kirei" userId="a724c9d27e6e0ebb" providerId="Windows Live" clId="Web-{4D04CF9B-2C7D-4354-BB0F-72913292CCFF}" dt="2019-10-22T00:54:49.775" v="128"/>
          <ac:cxnSpMkLst>
            <pc:docMk/>
            <pc:sldMk cId="3734533386" sldId="259"/>
            <ac:cxnSpMk id="11" creationId="{3D380112-12BE-4FC4-91A9-53CA73AF6D6F}"/>
          </ac:cxnSpMkLst>
        </pc:cxnChg>
      </pc:sldChg>
      <pc:sldChg chg="modSp">
        <pc:chgData name="kora kirei" userId="a724c9d27e6e0ebb" providerId="Windows Live" clId="Web-{4D04CF9B-2C7D-4354-BB0F-72913292CCFF}" dt="2019-10-22T00:55:46.465" v="139" actId="1076"/>
        <pc:sldMkLst>
          <pc:docMk/>
          <pc:sldMk cId="935676680" sldId="261"/>
        </pc:sldMkLst>
        <pc:spChg chg="mod">
          <ac:chgData name="kora kirei" userId="a724c9d27e6e0ebb" providerId="Windows Live" clId="Web-{4D04CF9B-2C7D-4354-BB0F-72913292CCFF}" dt="2019-10-22T00:55:35.855" v="137" actId="1076"/>
          <ac:spMkLst>
            <pc:docMk/>
            <pc:sldMk cId="935676680" sldId="261"/>
            <ac:spMk id="4" creationId="{00000000-0000-0000-0000-000000000000}"/>
          </ac:spMkLst>
        </pc:spChg>
        <pc:spChg chg="mod">
          <ac:chgData name="kora kirei" userId="a724c9d27e6e0ebb" providerId="Windows Live" clId="Web-{4D04CF9B-2C7D-4354-BB0F-72913292CCFF}" dt="2019-10-22T00:55:22.480" v="133" actId="1076"/>
          <ac:spMkLst>
            <pc:docMk/>
            <pc:sldMk cId="935676680" sldId="261"/>
            <ac:spMk id="7" creationId="{00000000-0000-0000-0000-000000000000}"/>
          </ac:spMkLst>
        </pc:spChg>
        <pc:picChg chg="mod">
          <ac:chgData name="kora kirei" userId="a724c9d27e6e0ebb" providerId="Windows Live" clId="Web-{4D04CF9B-2C7D-4354-BB0F-72913292CCFF}" dt="2019-10-22T00:55:46.465" v="139" actId="1076"/>
          <ac:picMkLst>
            <pc:docMk/>
            <pc:sldMk cId="935676680" sldId="261"/>
            <ac:picMk id="3" creationId="{00000000-0000-0000-0000-000000000000}"/>
          </ac:picMkLst>
        </pc:picChg>
      </pc:sldChg>
      <pc:sldChg chg="modSp">
        <pc:chgData name="kora kirei" userId="a724c9d27e6e0ebb" providerId="Windows Live" clId="Web-{4D04CF9B-2C7D-4354-BB0F-72913292CCFF}" dt="2019-10-22T00:49:06.633" v="13" actId="20577"/>
        <pc:sldMkLst>
          <pc:docMk/>
          <pc:sldMk cId="506879557" sldId="263"/>
        </pc:sldMkLst>
        <pc:spChg chg="mod">
          <ac:chgData name="kora kirei" userId="a724c9d27e6e0ebb" providerId="Windows Live" clId="Web-{4D04CF9B-2C7D-4354-BB0F-72913292CCFF}" dt="2019-10-22T00:49:06.633" v="13" actId="20577"/>
          <ac:spMkLst>
            <pc:docMk/>
            <pc:sldMk cId="506879557" sldId="263"/>
            <ac:spMk id="8" creationId="{00000000-0000-0000-0000-000000000000}"/>
          </ac:spMkLst>
        </pc:spChg>
      </pc:sldChg>
    </pc:docChg>
  </pc:docChgLst>
  <pc:docChgLst>
    <pc:chgData name="taeedd lim" userId="85cc2bc0112841f6" providerId="Windows Live" clId="Web-{2FC40A3B-B062-4537-BC36-8D10DDDF7DD9}"/>
    <pc:docChg chg="modSld">
      <pc:chgData name="taeedd lim" userId="85cc2bc0112841f6" providerId="Windows Live" clId="Web-{2FC40A3B-B062-4537-BC36-8D10DDDF7DD9}" dt="2019-10-22T08:45:56.109" v="8" actId="14100"/>
      <pc:docMkLst>
        <pc:docMk/>
      </pc:docMkLst>
      <pc:sldChg chg="modSp">
        <pc:chgData name="taeedd lim" userId="85cc2bc0112841f6" providerId="Windows Live" clId="Web-{2FC40A3B-B062-4537-BC36-8D10DDDF7DD9}" dt="2019-10-22T08:45:56.109" v="8" actId="14100"/>
        <pc:sldMkLst>
          <pc:docMk/>
          <pc:sldMk cId="4025699823" sldId="276"/>
        </pc:sldMkLst>
        <pc:spChg chg="mod">
          <ac:chgData name="taeedd lim" userId="85cc2bc0112841f6" providerId="Windows Live" clId="Web-{2FC40A3B-B062-4537-BC36-8D10DDDF7DD9}" dt="2019-10-22T08:45:56.109" v="8" actId="14100"/>
          <ac:spMkLst>
            <pc:docMk/>
            <pc:sldMk cId="4025699823" sldId="276"/>
            <ac:spMk id="11" creationId="{025C8674-FC72-4915-AE47-8666B704114B}"/>
          </ac:spMkLst>
        </pc:spChg>
        <pc:spChg chg="mod">
          <ac:chgData name="taeedd lim" userId="85cc2bc0112841f6" providerId="Windows Live" clId="Web-{2FC40A3B-B062-4537-BC36-8D10DDDF7DD9}" dt="2019-10-22T08:45:25.171" v="4" actId="1076"/>
          <ac:spMkLst>
            <pc:docMk/>
            <pc:sldMk cId="4025699823" sldId="276"/>
            <ac:spMk id="25" creationId="{BC57ACDF-9A68-4C8B-95F8-9DFB9CC2579B}"/>
          </ac:spMkLst>
        </pc:spChg>
        <pc:spChg chg="mod">
          <ac:chgData name="taeedd lim" userId="85cc2bc0112841f6" providerId="Windows Live" clId="Web-{2FC40A3B-B062-4537-BC36-8D10DDDF7DD9}" dt="2019-10-22T08:45:52.265" v="6" actId="14100"/>
          <ac:spMkLst>
            <pc:docMk/>
            <pc:sldMk cId="4025699823" sldId="276"/>
            <ac:spMk id="26" creationId="{51E6FA0E-C251-4861-95D2-846B0D6CDDE6}"/>
          </ac:spMkLst>
        </pc:spChg>
      </pc:sldChg>
    </pc:docChg>
  </pc:docChgLst>
  <pc:docChgLst>
    <pc:chgData name="kora kirei" userId="a724c9d27e6e0ebb" providerId="Windows Live" clId="Web-{E4E0CEA3-8388-4402-8A60-CAF04B04178D}"/>
    <pc:docChg chg="">
      <pc:chgData name="kora kirei" userId="a724c9d27e6e0ebb" providerId="Windows Live" clId="Web-{E4E0CEA3-8388-4402-8A60-CAF04B04178D}" dt="2019-10-28T02:51:21.584" v="0"/>
      <pc:docMkLst>
        <pc:docMk/>
      </pc:docMkLst>
      <pc:sldChg chg="addCm">
        <pc:chgData name="kora kirei" userId="a724c9d27e6e0ebb" providerId="Windows Live" clId="Web-{E4E0CEA3-8388-4402-8A60-CAF04B04178D}" dt="2019-10-28T02:51:21.584" v="0"/>
        <pc:sldMkLst>
          <pc:docMk/>
          <pc:sldMk cId="4077085407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2696C-5723-4D22-B4CF-A130EFF1C7AE}" type="datetimeFigureOut">
              <a:rPr lang="en-US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CB1F9-EB76-4FF1-8E07-6198EE63175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1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1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0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Route 53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서버 도메인 통합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각각 </a:t>
            </a:r>
            <a:r>
              <a:rPr lang="ko-KR" altLang="en-US" baseline="0" dirty="0"/>
              <a:t>레코드 별로 </a:t>
            </a:r>
            <a:r>
              <a:rPr lang="en-US" altLang="ko-KR" baseline="0" dirty="0"/>
              <a:t>DNS</a:t>
            </a:r>
            <a:r>
              <a:rPr lang="ko-KR" altLang="en-US" baseline="0" dirty="0"/>
              <a:t>를 </a:t>
            </a:r>
            <a:r>
              <a:rPr lang="ko-KR" altLang="en-US" baseline="0" dirty="0" smtClean="0"/>
              <a:t>구성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가용성과 </a:t>
            </a:r>
            <a:r>
              <a:rPr lang="ko-KR" altLang="en-US" baseline="0" dirty="0" err="1" smtClean="0"/>
              <a:t>확장성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확보</a:t>
            </a:r>
            <a:r>
              <a:rPr lang="en-US" altLang="ko-KR" baseline="0" dirty="0" smtClean="0"/>
              <a:t>,</a:t>
            </a:r>
            <a:endParaRPr lang="en-US" altLang="ko-KR" baseline="0" dirty="0"/>
          </a:p>
          <a:p>
            <a:r>
              <a:rPr lang="en-US" altLang="ko-KR" dirty="0" smtClean="0"/>
              <a:t>S3,</a:t>
            </a:r>
            <a:r>
              <a:rPr lang="en-US" altLang="ko-KR" baseline="0" dirty="0" smtClean="0"/>
              <a:t> </a:t>
            </a:r>
            <a:r>
              <a:rPr lang="en-US" altLang="ko-KR" dirty="0" err="1" smtClean="0"/>
              <a:t>CloudFront</a:t>
            </a:r>
            <a:r>
              <a:rPr lang="ko-KR" altLang="en-US" baseline="0" dirty="0"/>
              <a:t>를 통해 </a:t>
            </a:r>
            <a:r>
              <a:rPr lang="en-US" altLang="ko-KR" baseline="0" dirty="0"/>
              <a:t>index html </a:t>
            </a:r>
            <a:r>
              <a:rPr lang="ko-KR" altLang="en-US" baseline="0" dirty="0"/>
              <a:t>파일과 </a:t>
            </a:r>
            <a:r>
              <a:rPr lang="en-US" altLang="ko-KR" baseline="0" dirty="0" err="1"/>
              <a:t>js</a:t>
            </a:r>
            <a:r>
              <a:rPr lang="ko-KR" altLang="en-US" baseline="0" dirty="0"/>
              <a:t>파일을 넘겨줍니다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보안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로그인 구현을 위해 </a:t>
            </a:r>
            <a:r>
              <a:rPr lang="en-US" altLang="ko-KR" baseline="0" dirty="0"/>
              <a:t>Firebase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Authenticaion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서비스를 이용해 </a:t>
            </a:r>
            <a:r>
              <a:rPr lang="en-US" altLang="ko-KR" baseline="0" dirty="0"/>
              <a:t>google, </a:t>
            </a:r>
            <a:r>
              <a:rPr lang="en-US" altLang="ko-KR" baseline="0" dirty="0" err="1"/>
              <a:t>facebook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github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 같은 기타 </a:t>
            </a:r>
            <a:r>
              <a:rPr lang="ko-KR" altLang="en-US" baseline="0" dirty="0" err="1"/>
              <a:t>소셜</a:t>
            </a:r>
            <a:r>
              <a:rPr lang="ko-KR" altLang="en-US" baseline="0" dirty="0"/>
              <a:t>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통합 구현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그리고 사용자간 채팅 구현을 위해 실시간 </a:t>
            </a:r>
            <a:r>
              <a:rPr lang="ko-KR" altLang="en-US" baseline="0" dirty="0" err="1"/>
              <a:t>리스너를</a:t>
            </a:r>
            <a:r>
              <a:rPr lang="ko-KR" altLang="en-US" baseline="0" dirty="0"/>
              <a:t> 통한 클라이언트 </a:t>
            </a:r>
            <a:r>
              <a:rPr lang="ko-KR" altLang="en-US" baseline="0" dirty="0" err="1"/>
              <a:t>앱의</a:t>
            </a:r>
            <a:r>
              <a:rPr lang="ko-KR" altLang="en-US" baseline="0" dirty="0"/>
              <a:t> 데이터 동기화가 가능한 </a:t>
            </a:r>
            <a:r>
              <a:rPr lang="en-US" altLang="ko-KR" baseline="0" dirty="0"/>
              <a:t>Firebase Cloud </a:t>
            </a:r>
            <a:r>
              <a:rPr lang="en-US" altLang="ko-KR" baseline="0" dirty="0" err="1"/>
              <a:t>Firestore</a:t>
            </a:r>
            <a:r>
              <a:rPr lang="ko-KR" altLang="en-US" baseline="0" dirty="0"/>
              <a:t>를 </a:t>
            </a:r>
            <a:r>
              <a:rPr lang="ko-KR" altLang="en-US" baseline="0" dirty="0" smtClean="0"/>
              <a:t>이용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야구장 예매나 근처 야구장 </a:t>
            </a:r>
            <a:r>
              <a:rPr lang="en-US" altLang="ko-KR" baseline="0" dirty="0" err="1"/>
              <a:t>Ncloud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Maps</a:t>
            </a:r>
            <a:r>
              <a:rPr lang="ko-KR" altLang="en-US" baseline="0" dirty="0"/>
              <a:t>라는 서비스로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쓰는 이유 초반에 사용자 수를 예측할 수 없고 어느 타임에 사용자가 몰리고 언제는 거의 없을 수 있고 야구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비지니스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 시즌에만 몰릴 수 있기에 우선은 서버리스로 구현하기 위해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구현했고 추후의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고려해 언제든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갈아탈 수 있게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serverlessjs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severless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연결해주는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 언제든 조금의 수정으로 가능하게 만들어 유연하게 개발했다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7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0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6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71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8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5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2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05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63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18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74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42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73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0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50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08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70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7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4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9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0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B1F9-EB76-4FF1-8E07-6198EE6317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5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                          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           </a:t>
            </a:r>
            <a:r>
              <a:rPr lang="ko-KR" altLang="en-US">
                <a:ea typeface="맑은 고딕"/>
                <a:cs typeface="Calibri"/>
              </a:rPr>
              <a:t>해당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구장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클릭후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주문하기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들어갔을떄 나오는 모습과   단골 구장을 설정하면 단골 구장 클릭시 주문및 예매하기가 나온다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5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                               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                              Wizzap   앱 실행시 로딩 화면 및 예매하기  화면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4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  Wizzap  </a:t>
            </a:r>
            <a:r>
              <a:rPr lang="ko-KR" altLang="en-US">
                <a:ea typeface="맑은 고딕"/>
                <a:cs typeface="Calibri"/>
              </a:rPr>
              <a:t>앱의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주문</a:t>
            </a:r>
            <a:r>
              <a:rPr lang="en-US"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하기</a:t>
            </a:r>
            <a:r>
              <a:rPr lang="en-US" altLang="ko-KR">
                <a:ea typeface="맑은 고딕"/>
                <a:cs typeface="Calibri"/>
              </a:rPr>
              <a:t> 화면 이다 해당 앱은       해당 프리미엄좌석 한해서   배달이 가능하다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         </a:t>
            </a:r>
            <a:r>
              <a:rPr lang="en-US" b="1">
                <a:cs typeface="Calibri"/>
              </a:rPr>
              <a:t>  </a:t>
            </a:r>
            <a:r>
              <a:rPr lang="ko-KR" altLang="en-US" b="1">
                <a:ea typeface="맑은 고딕"/>
                <a:cs typeface="Calibri"/>
              </a:rPr>
              <a:t>비슷</a:t>
            </a:r>
            <a:r>
              <a:rPr lang="en-US" b="1">
                <a:cs typeface="Calibri"/>
              </a:rPr>
              <a:t> </a:t>
            </a:r>
            <a:r>
              <a:rPr lang="ko-KR" altLang="en-US" b="1">
                <a:ea typeface="맑은 고딕"/>
                <a:cs typeface="Calibri"/>
              </a:rPr>
              <a:t>한</a:t>
            </a:r>
            <a:r>
              <a:rPr lang="en-US" b="1">
                <a:cs typeface="Calibri"/>
              </a:rPr>
              <a:t> </a:t>
            </a:r>
            <a:r>
              <a:rPr lang="ko-KR" altLang="en-US" b="1">
                <a:ea typeface="맑은 고딕"/>
                <a:cs typeface="Calibri"/>
              </a:rPr>
              <a:t>사이트를</a:t>
            </a:r>
            <a:r>
              <a:rPr lang="en-US" altLang="ko-KR" b="1">
                <a:ea typeface="맑은 고딕"/>
                <a:cs typeface="Calibri"/>
              </a:rPr>
              <a:t> 토대로 비교하여  야구와구 내 의 사용자 컨텐츠를  이렇게 구상 하겠다 </a:t>
            </a:r>
            <a:endParaRPr lang="ko-KR" altLang="en-US" b="1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CB1F9-EB76-4FF1-8E07-6198EE63175E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2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9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4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8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5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1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6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svg"/><Relationship Id="rId3" Type="http://schemas.openxmlformats.org/officeDocument/2006/relationships/image" Target="../media/image3.jpeg"/><Relationship Id="rId7" Type="http://schemas.openxmlformats.org/officeDocument/2006/relationships/image" Target="../media/image18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2.svg"/><Relationship Id="rId5" Type="http://schemas.openxmlformats.org/officeDocument/2006/relationships/image" Target="../media/image6.svg"/><Relationship Id="rId1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20.svg"/><Relationship Id="rId1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svg"/><Relationship Id="rId18" Type="http://schemas.openxmlformats.org/officeDocument/2006/relationships/image" Target="../media/image23.png"/><Relationship Id="rId3" Type="http://schemas.openxmlformats.org/officeDocument/2006/relationships/image" Target="../media/image3.jpeg"/><Relationship Id="rId21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26.svg"/><Relationship Id="rId15" Type="http://schemas.openxmlformats.org/officeDocument/2006/relationships/image" Target="../media/image6.svg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4" Type="http://schemas.openxmlformats.org/officeDocument/2006/relationships/image" Target="../media/image20.png"/><Relationship Id="rId9" Type="http://schemas.openxmlformats.org/officeDocument/2006/relationships/image" Target="../media/image22.sv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48748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9837" y="3207913"/>
            <a:ext cx="2615835" cy="44217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/>
                <a:ea typeface="맑은 고딕"/>
              </a:rPr>
              <a:t>야구와구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8D4292-8C6F-487D-B7CF-9836D5C207FD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9AB94C1E-0B19-4853-BEBF-9080B671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AC9687-3DE7-4AB4-8574-3E1C5E94F1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="" xmlns:a16="http://schemas.microsoft.com/office/drawing/2014/main" id="{E27754E5-C1C4-477E-9B82-C1CC97BC4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282" y="978311"/>
            <a:ext cx="2421855" cy="4434348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CF21689-53C3-4D1B-8CCD-CBED3C2C2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056" y="978310"/>
            <a:ext cx="2618499" cy="4458928"/>
          </a:xfrm>
          <a:prstGeom prst="rect">
            <a:avLst/>
          </a:prstGeom>
        </p:spPr>
      </p:pic>
      <p:pic>
        <p:nvPicPr>
          <p:cNvPr id="12" name="Picture 13" descr="A screenshot of a video game&#10;&#10;Description generated with high confidence">
            <a:extLst>
              <a:ext uri="{FF2B5EF4-FFF2-40B4-BE49-F238E27FC236}">
                <a16:creationId xmlns="" xmlns:a16="http://schemas.microsoft.com/office/drawing/2014/main" id="{CC6E2440-DA20-427D-8C38-C5B0243CC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747" y="1015181"/>
            <a:ext cx="2607605" cy="4200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BFC848-1D71-4DB8-ABB4-446D9C44778C}"/>
              </a:ext>
            </a:extLst>
          </p:cNvPr>
          <p:cNvSpPr txBox="1"/>
          <p:nvPr/>
        </p:nvSpPr>
        <p:spPr>
          <a:xfrm>
            <a:off x="5990303" y="59657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메인 및 서브 페이지</a:t>
            </a:r>
            <a:endParaRPr lang="en-US" b="1"/>
          </a:p>
        </p:txBody>
      </p:sp>
      <p:graphicFrame>
        <p:nvGraphicFramePr>
          <p:cNvPr id="21" name="Table 33">
            <a:extLst>
              <a:ext uri="{FF2B5EF4-FFF2-40B4-BE49-F238E27FC236}">
                <a16:creationId xmlns="" xmlns:a16="http://schemas.microsoft.com/office/drawing/2014/main" id="{F3370E57-6EAB-4AA8-9020-10C50B215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774304"/>
              </p:ext>
            </p:extLst>
          </p:nvPr>
        </p:nvGraphicFramePr>
        <p:xfrm>
          <a:off x="2286000" y="848032"/>
          <a:ext cx="9632595" cy="55429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29000">
                  <a:extLst>
                    <a:ext uri="{9D8B030D-6E8A-4147-A177-3AD203B41FA5}">
                      <a16:colId xmlns="" xmlns:a16="http://schemas.microsoft.com/office/drawing/2014/main" val="2367255262"/>
                    </a:ext>
                  </a:extLst>
                </a:gridCol>
                <a:gridCol w="6203595">
                  <a:extLst>
                    <a:ext uri="{9D8B030D-6E8A-4147-A177-3AD203B41FA5}">
                      <a16:colId xmlns="" xmlns:a16="http://schemas.microsoft.com/office/drawing/2014/main" val="1564676691"/>
                    </a:ext>
                  </a:extLst>
                </a:gridCol>
              </a:tblGrid>
              <a:tr h="47492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1061979"/>
                  </a:ext>
                </a:extLst>
              </a:tr>
              <a:tr h="793737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                                                                       </a:t>
                      </a:r>
                      <a:r>
                        <a:rPr lang="ko-KR" altLang="en-US" b="1"/>
                        <a:t>메인</a:t>
                      </a:r>
                      <a:r>
                        <a:rPr lang="en-US" b="1"/>
                        <a:t> </a:t>
                      </a:r>
                      <a:r>
                        <a:rPr lang="ko-KR" altLang="en-US" b="1"/>
                        <a:t>및 서브</a:t>
                      </a:r>
                      <a:r>
                        <a:rPr lang="en-US" b="1"/>
                        <a:t> </a:t>
                      </a:r>
                      <a:r>
                        <a:rPr lang="ko-KR" altLang="en-US" b="1"/>
                        <a:t>페이지</a:t>
                      </a:r>
                      <a:r>
                        <a:rPr lang="en-US" altLang="ko-KR" b="1"/>
                        <a:t> </a:t>
                      </a:r>
                      <a:endParaRPr lang="en-US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98193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0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084F5BB9-BF25-4257-853E-749DC699977F}"/>
              </a:ext>
            </a:extLst>
          </p:cNvPr>
          <p:cNvSpPr/>
          <p:nvPr/>
        </p:nvSpPr>
        <p:spPr>
          <a:xfrm>
            <a:off x="2136058" y="784122"/>
            <a:ext cx="4412224" cy="309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8D4292-8C6F-487D-B7CF-9836D5C207FD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9AB94C1E-0B19-4853-BEBF-9080B671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AC9687-3DE7-4AB4-8574-3E1C5E94F1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8C8413-F3CA-488E-B7C8-057D02C5E3A8}"/>
              </a:ext>
            </a:extLst>
          </p:cNvPr>
          <p:cNvSpPr txBox="1"/>
          <p:nvPr/>
        </p:nvSpPr>
        <p:spPr>
          <a:xfrm>
            <a:off x="6100916" y="59534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주문 페이지</a:t>
            </a:r>
            <a:endParaRPr lang="en-US" b="1">
              <a:cs typeface="Calibri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="" xmlns:a16="http://schemas.microsoft.com/office/drawing/2014/main" id="{5AD6491D-EB4D-4617-A988-4C70A19EA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58451"/>
              </p:ext>
            </p:extLst>
          </p:nvPr>
        </p:nvGraphicFramePr>
        <p:xfrm>
          <a:off x="2286000" y="848032"/>
          <a:ext cx="9632595" cy="55429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54677">
                  <a:extLst>
                    <a:ext uri="{9D8B030D-6E8A-4147-A177-3AD203B41FA5}">
                      <a16:colId xmlns="" xmlns:a16="http://schemas.microsoft.com/office/drawing/2014/main" val="2367255262"/>
                    </a:ext>
                  </a:extLst>
                </a:gridCol>
                <a:gridCol w="4777918">
                  <a:extLst>
                    <a:ext uri="{9D8B030D-6E8A-4147-A177-3AD203B41FA5}">
                      <a16:colId xmlns="" xmlns:a16="http://schemas.microsoft.com/office/drawing/2014/main" val="1564676691"/>
                    </a:ext>
                  </a:extLst>
                </a:gridCol>
              </a:tblGrid>
              <a:tr h="47492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1061979"/>
                  </a:ext>
                </a:extLst>
              </a:tr>
              <a:tr h="793737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                                                                        </a:t>
                      </a:r>
                      <a:r>
                        <a:rPr lang="ko-KR" altLang="en-US" b="1" dirty="0"/>
                        <a:t>주문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페이지</a:t>
                      </a:r>
                      <a:r>
                        <a:rPr lang="en-US" altLang="ko-KR" b="1" dirty="0"/>
                        <a:t> 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49819380"/>
                  </a:ext>
                </a:extLst>
              </a:tr>
            </a:tbl>
          </a:graphicData>
        </a:graphic>
      </p:graphicFrame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4A79BD6-A71C-440D-AA8A-E55EC1F87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070" y="1113504"/>
            <a:ext cx="4342477" cy="413938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0D44117-C35F-46AF-B55D-6A1883306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949" y="1113369"/>
            <a:ext cx="4168877" cy="4139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8D4292-8C6F-487D-B7CF-9836D5C207FD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9AB94C1E-0B19-4853-BEBF-9080B671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AC9687-3DE7-4AB4-8574-3E1C5E94F1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 및 계획</a:t>
            </a:r>
          </a:p>
        </p:txBody>
      </p:sp>
      <p:sp>
        <p:nvSpPr>
          <p:cNvPr id="854" name="Arrow: Down 853">
            <a:extLst>
              <a:ext uri="{FF2B5EF4-FFF2-40B4-BE49-F238E27FC236}">
                <a16:creationId xmlns="" xmlns:a16="http://schemas.microsoft.com/office/drawing/2014/main" id="{DF9B9F9C-24C3-4751-B621-ABAA364B84DA}"/>
              </a:ext>
            </a:extLst>
          </p:cNvPr>
          <p:cNvSpPr/>
          <p:nvPr/>
        </p:nvSpPr>
        <p:spPr>
          <a:xfrm>
            <a:off x="7770974" y="3394537"/>
            <a:ext cx="479322" cy="61451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TextBox 863">
            <a:extLst>
              <a:ext uri="{FF2B5EF4-FFF2-40B4-BE49-F238E27FC236}">
                <a16:creationId xmlns="" xmlns:a16="http://schemas.microsoft.com/office/drawing/2014/main" id="{9DBC948A-13B4-4216-AB45-D3E63A92702A}"/>
              </a:ext>
            </a:extLst>
          </p:cNvPr>
          <p:cNvSpPr txBox="1"/>
          <p:nvPr/>
        </p:nvSpPr>
        <p:spPr>
          <a:xfrm>
            <a:off x="3510731" y="54894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뉴스 </a:t>
            </a:r>
            <a:endParaRPr lang="en-US" b="1"/>
          </a:p>
        </p:txBody>
      </p:sp>
      <p:pic>
        <p:nvPicPr>
          <p:cNvPr id="866" name="Graphic 333" descr="Radio">
            <a:extLst>
              <a:ext uri="{FF2B5EF4-FFF2-40B4-BE49-F238E27FC236}">
                <a16:creationId xmlns="" xmlns:a16="http://schemas.microsoft.com/office/drawing/2014/main" id="{6E0305CE-E988-42E7-8662-AC40414C0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5929" y="4495799"/>
            <a:ext cx="1713271" cy="877529"/>
          </a:xfrm>
          <a:prstGeom prst="rect">
            <a:avLst/>
          </a:prstGeom>
        </p:spPr>
      </p:pic>
      <p:sp>
        <p:nvSpPr>
          <p:cNvPr id="867" name="Left Brace 866">
            <a:extLst>
              <a:ext uri="{FF2B5EF4-FFF2-40B4-BE49-F238E27FC236}">
                <a16:creationId xmlns="" xmlns:a16="http://schemas.microsoft.com/office/drawing/2014/main" id="{E7FBB6AB-216E-4097-97B1-95CE181942F1}"/>
              </a:ext>
            </a:extLst>
          </p:cNvPr>
          <p:cNvSpPr/>
          <p:nvPr/>
        </p:nvSpPr>
        <p:spPr>
          <a:xfrm>
            <a:off x="2933405" y="4581831"/>
            <a:ext cx="159774" cy="90948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ight Brace 867">
            <a:extLst>
              <a:ext uri="{FF2B5EF4-FFF2-40B4-BE49-F238E27FC236}">
                <a16:creationId xmlns="" xmlns:a16="http://schemas.microsoft.com/office/drawing/2014/main" id="{4F2D2F31-6DB0-4B67-B72E-0697BD5D9C57}"/>
              </a:ext>
            </a:extLst>
          </p:cNvPr>
          <p:cNvSpPr/>
          <p:nvPr/>
        </p:nvSpPr>
        <p:spPr>
          <a:xfrm>
            <a:off x="11114151" y="4823029"/>
            <a:ext cx="159774" cy="90948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0" name="Graphic 274" descr="Presentation with bar chart">
            <a:extLst>
              <a:ext uri="{FF2B5EF4-FFF2-40B4-BE49-F238E27FC236}">
                <a16:creationId xmlns="" xmlns:a16="http://schemas.microsoft.com/office/drawing/2014/main" id="{B772264B-4E7A-4AF1-90FB-CC5CD4A9A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1287" y="4700127"/>
            <a:ext cx="1479755" cy="730046"/>
          </a:xfrm>
          <a:prstGeom prst="rect">
            <a:avLst/>
          </a:prstGeom>
        </p:spPr>
      </p:pic>
      <p:sp>
        <p:nvSpPr>
          <p:cNvPr id="871" name="TextBox 870">
            <a:extLst>
              <a:ext uri="{FF2B5EF4-FFF2-40B4-BE49-F238E27FC236}">
                <a16:creationId xmlns="" xmlns:a16="http://schemas.microsoft.com/office/drawing/2014/main" id="{D90D2A79-FF7D-4121-A44E-4C318C509978}"/>
              </a:ext>
            </a:extLst>
          </p:cNvPr>
          <p:cNvSpPr txBox="1"/>
          <p:nvPr/>
        </p:nvSpPr>
        <p:spPr>
          <a:xfrm>
            <a:off x="5624666" y="555092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시즌정보 </a:t>
            </a:r>
          </a:p>
        </p:txBody>
      </p:sp>
      <p:pic>
        <p:nvPicPr>
          <p:cNvPr id="873" name="Graphic 276" descr="Chat">
            <a:extLst>
              <a:ext uri="{FF2B5EF4-FFF2-40B4-BE49-F238E27FC236}">
                <a16:creationId xmlns="" xmlns:a16="http://schemas.microsoft.com/office/drawing/2014/main" id="{9849FF95-3065-4374-BF3F-98E3AAD27C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5382" y="4596022"/>
            <a:ext cx="1160206" cy="938980"/>
          </a:xfrm>
          <a:prstGeom prst="rect">
            <a:avLst/>
          </a:prstGeom>
        </p:spPr>
      </p:pic>
      <p:sp>
        <p:nvSpPr>
          <p:cNvPr id="874" name="TextBox 873">
            <a:extLst>
              <a:ext uri="{FF2B5EF4-FFF2-40B4-BE49-F238E27FC236}">
                <a16:creationId xmlns="" xmlns:a16="http://schemas.microsoft.com/office/drawing/2014/main" id="{D7055DCC-0F54-4885-A88D-53E84F0967C1}"/>
              </a:ext>
            </a:extLst>
          </p:cNvPr>
          <p:cNvSpPr txBox="1"/>
          <p:nvPr/>
        </p:nvSpPr>
        <p:spPr>
          <a:xfrm>
            <a:off x="8833207" y="54514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공지 및 커뮤니티</a:t>
            </a:r>
          </a:p>
        </p:txBody>
      </p:sp>
      <p:pic>
        <p:nvPicPr>
          <p:cNvPr id="876" name="Graphic 278" descr="Burger and drink">
            <a:extLst>
              <a:ext uri="{FF2B5EF4-FFF2-40B4-BE49-F238E27FC236}">
                <a16:creationId xmlns="" xmlns:a16="http://schemas.microsoft.com/office/drawing/2014/main" id="{459D8782-06D7-4262-87DA-7BDDCA206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00759" y="4581831"/>
            <a:ext cx="1541206" cy="881426"/>
          </a:xfrm>
          <a:prstGeom prst="rect">
            <a:avLst/>
          </a:prstGeom>
        </p:spPr>
      </p:pic>
      <p:sp>
        <p:nvSpPr>
          <p:cNvPr id="877" name="TextBox 876">
            <a:extLst>
              <a:ext uri="{FF2B5EF4-FFF2-40B4-BE49-F238E27FC236}">
                <a16:creationId xmlns="" xmlns:a16="http://schemas.microsoft.com/office/drawing/2014/main" id="{910361CD-D619-47F9-8859-601A98E21174}"/>
              </a:ext>
            </a:extLst>
          </p:cNvPr>
          <p:cNvSpPr txBox="1"/>
          <p:nvPr/>
        </p:nvSpPr>
        <p:spPr>
          <a:xfrm>
            <a:off x="7470365" y="54894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주문하기</a:t>
            </a:r>
          </a:p>
        </p:txBody>
      </p:sp>
      <p:pic>
        <p:nvPicPr>
          <p:cNvPr id="880" name="Picture 880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89F98EF6-01C2-478C-82FA-5136C1EFE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9309" y="2996534"/>
            <a:ext cx="2290609" cy="1405705"/>
          </a:xfrm>
          <a:prstGeom prst="rect">
            <a:avLst/>
          </a:prstGeom>
        </p:spPr>
      </p:pic>
      <p:pic>
        <p:nvPicPr>
          <p:cNvPr id="883" name="Picture 9" descr="A close up of text on a black background&#10;&#10;Description generated with high confidence">
            <a:extLst>
              <a:ext uri="{FF2B5EF4-FFF2-40B4-BE49-F238E27FC236}">
                <a16:creationId xmlns="" xmlns:a16="http://schemas.microsoft.com/office/drawing/2014/main" id="{08883A10-4939-4C75-A49E-4AB7DB7499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4237" y="471947"/>
            <a:ext cx="2251588" cy="1489587"/>
          </a:xfrm>
          <a:prstGeom prst="rect">
            <a:avLst/>
          </a:prstGeom>
        </p:spPr>
      </p:pic>
      <p:sp>
        <p:nvSpPr>
          <p:cNvPr id="884" name="Plus Sign 883">
            <a:extLst>
              <a:ext uri="{FF2B5EF4-FFF2-40B4-BE49-F238E27FC236}">
                <a16:creationId xmlns="" xmlns:a16="http://schemas.microsoft.com/office/drawing/2014/main" id="{7D5373A8-F6B2-4374-AAB9-871360197EEB}"/>
              </a:ext>
            </a:extLst>
          </p:cNvPr>
          <p:cNvSpPr/>
          <p:nvPr/>
        </p:nvSpPr>
        <p:spPr>
          <a:xfrm>
            <a:off x="5036574" y="2050025"/>
            <a:ext cx="811161" cy="78658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Oval 884">
            <a:extLst>
              <a:ext uri="{FF2B5EF4-FFF2-40B4-BE49-F238E27FC236}">
                <a16:creationId xmlns="" xmlns:a16="http://schemas.microsoft.com/office/drawing/2014/main" id="{9AD6B677-2148-4709-899C-175D8A21398C}"/>
              </a:ext>
            </a:extLst>
          </p:cNvPr>
          <p:cNvSpPr/>
          <p:nvPr/>
        </p:nvSpPr>
        <p:spPr>
          <a:xfrm>
            <a:off x="6732639" y="1140542"/>
            <a:ext cx="3035707" cy="1806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="" xmlns:a16="http://schemas.microsoft.com/office/drawing/2014/main" id="{9D47F9DE-23BB-4700-9C40-3F643A91EC13}"/>
              </a:ext>
            </a:extLst>
          </p:cNvPr>
          <p:cNvSpPr txBox="1"/>
          <p:nvPr/>
        </p:nvSpPr>
        <p:spPr>
          <a:xfrm>
            <a:off x="7300759" y="18315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>
                <a:ea typeface="맑은 고딕"/>
              </a:rPr>
              <a:t>야구와구</a:t>
            </a:r>
            <a:endParaRPr lang="en-US" sz="3200" b="1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43" y="0"/>
            <a:ext cx="12253451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2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23D3FB-3614-4DC0-B4A4-8BD000C8DF15}"/>
              </a:ext>
            </a:extLst>
          </p:cNvPr>
          <p:cNvSpPr txBox="1"/>
          <p:nvPr/>
        </p:nvSpPr>
        <p:spPr>
          <a:xfrm>
            <a:off x="2462980" y="47194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목적 - </a:t>
            </a:r>
            <a:r>
              <a:rPr lang="ko-KR" sz="1600" b="1">
                <a:solidFill>
                  <a:srgbClr val="262626"/>
                </a:solidFill>
                <a:ea typeface="맑은 고딕"/>
              </a:rPr>
              <a:t>서비스 측면</a:t>
            </a:r>
            <a:endParaRPr 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1DD55C-5098-4C67-938E-65F03E150407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AA6D654-08FB-441E-A787-DB68754A6CA1}"/>
              </a:ext>
            </a:extLst>
          </p:cNvPr>
          <p:cNvSpPr txBox="1"/>
          <p:nvPr/>
        </p:nvSpPr>
        <p:spPr>
          <a:xfrm>
            <a:off x="5320480" y="4521608"/>
            <a:ext cx="9488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   업체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52A30EA-C837-46DA-AABC-BDF4DA1B0521}"/>
              </a:ext>
            </a:extLst>
          </p:cNvPr>
          <p:cNvSpPr txBox="1"/>
          <p:nvPr/>
        </p:nvSpPr>
        <p:spPr>
          <a:xfrm>
            <a:off x="4197452" y="2317029"/>
            <a:ext cx="9119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관리자</a:t>
            </a:r>
            <a:endParaRPr lang="en-US" b="1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FABB3EE-FEE2-4C87-9A24-9F94F59F4713}"/>
              </a:ext>
            </a:extLst>
          </p:cNvPr>
          <p:cNvSpPr txBox="1"/>
          <p:nvPr/>
        </p:nvSpPr>
        <p:spPr>
          <a:xfrm>
            <a:off x="3148167" y="4524682"/>
            <a:ext cx="8996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사용자</a:t>
            </a:r>
            <a:endParaRPr lang="en-US" b="1">
              <a:ea typeface="맑은 고딕"/>
            </a:endParaRPr>
          </a:p>
        </p:txBody>
      </p:sp>
      <p:pic>
        <p:nvPicPr>
          <p:cNvPr id="272" name="Graphic 272" descr="Subtitles">
            <a:extLst>
              <a:ext uri="{FF2B5EF4-FFF2-40B4-BE49-F238E27FC236}">
                <a16:creationId xmlns="" xmlns:a16="http://schemas.microsoft.com/office/drawing/2014/main" id="{AFE4579E-2DAC-4B40-9358-6B27383A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8251" y="2025444"/>
            <a:ext cx="557981" cy="582562"/>
          </a:xfrm>
          <a:prstGeom prst="rect">
            <a:avLst/>
          </a:prstGeom>
        </p:spPr>
      </p:pic>
      <p:pic>
        <p:nvPicPr>
          <p:cNvPr id="274" name="Graphic 274" descr="Presentation with bar chart">
            <a:extLst>
              <a:ext uri="{FF2B5EF4-FFF2-40B4-BE49-F238E27FC236}">
                <a16:creationId xmlns="" xmlns:a16="http://schemas.microsoft.com/office/drawing/2014/main" id="{3F7BF2EF-DB1D-4E51-BBB8-94619C11D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0094" y="4933643"/>
            <a:ext cx="496530" cy="496530"/>
          </a:xfrm>
          <a:prstGeom prst="rect">
            <a:avLst/>
          </a:prstGeom>
        </p:spPr>
      </p:pic>
      <p:pic>
        <p:nvPicPr>
          <p:cNvPr id="276" name="Graphic 276" descr="Chat">
            <a:extLst>
              <a:ext uri="{FF2B5EF4-FFF2-40B4-BE49-F238E27FC236}">
                <a16:creationId xmlns="" xmlns:a16="http://schemas.microsoft.com/office/drawing/2014/main" id="{9111AAFE-DDE6-4045-9657-77959BD56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356" y="4929034"/>
            <a:ext cx="508820" cy="521110"/>
          </a:xfrm>
          <a:prstGeom prst="rect">
            <a:avLst/>
          </a:prstGeom>
        </p:spPr>
      </p:pic>
      <p:pic>
        <p:nvPicPr>
          <p:cNvPr id="278" name="Graphic 278" descr="Burger and drink">
            <a:extLst>
              <a:ext uri="{FF2B5EF4-FFF2-40B4-BE49-F238E27FC236}">
                <a16:creationId xmlns="" xmlns:a16="http://schemas.microsoft.com/office/drawing/2014/main" id="{76A7B8B3-1401-45E6-B30F-E13E582DA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166" y="4752361"/>
            <a:ext cx="619433" cy="607142"/>
          </a:xfrm>
          <a:prstGeom prst="rect">
            <a:avLst/>
          </a:prstGeom>
        </p:spPr>
      </p:pic>
      <p:pic>
        <p:nvPicPr>
          <p:cNvPr id="284" name="Graphic 284" descr="Arrow circle">
            <a:extLst>
              <a:ext uri="{FF2B5EF4-FFF2-40B4-BE49-F238E27FC236}">
                <a16:creationId xmlns="" xmlns:a16="http://schemas.microsoft.com/office/drawing/2014/main" id="{BCD17F27-B422-40A9-978A-631FD66D39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5469" y="3300566"/>
            <a:ext cx="914400" cy="914400"/>
          </a:xfrm>
          <a:prstGeom prst="rect">
            <a:avLst/>
          </a:prstGeom>
        </p:spPr>
      </p:pic>
      <p:pic>
        <p:nvPicPr>
          <p:cNvPr id="286" name="Graphic 286" descr="Baseball">
            <a:extLst>
              <a:ext uri="{FF2B5EF4-FFF2-40B4-BE49-F238E27FC236}">
                <a16:creationId xmlns="" xmlns:a16="http://schemas.microsoft.com/office/drawing/2014/main" id="{0ABD6FCF-FDEF-4C5A-A55E-8420186F8B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pic>
        <p:nvPicPr>
          <p:cNvPr id="291" name="Graphic 278" descr="Burger and drink">
            <a:extLst>
              <a:ext uri="{FF2B5EF4-FFF2-40B4-BE49-F238E27FC236}">
                <a16:creationId xmlns="" xmlns:a16="http://schemas.microsoft.com/office/drawing/2014/main" id="{17658DC0-B413-4FA2-94B9-7955CDB06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8906" y="4776940"/>
            <a:ext cx="619433" cy="607142"/>
          </a:xfrm>
          <a:prstGeom prst="rect">
            <a:avLst/>
          </a:prstGeom>
        </p:spPr>
      </p:pic>
      <p:pic>
        <p:nvPicPr>
          <p:cNvPr id="292" name="Graphic 292" descr="Bar chart RTL">
            <a:extLst>
              <a:ext uri="{FF2B5EF4-FFF2-40B4-BE49-F238E27FC236}">
                <a16:creationId xmlns="" xmlns:a16="http://schemas.microsoft.com/office/drawing/2014/main" id="{E8C9B028-BA2B-4E4C-BEFB-763111A73E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2315" y="4864510"/>
            <a:ext cx="533401" cy="521110"/>
          </a:xfrm>
          <a:prstGeom prst="rect">
            <a:avLst/>
          </a:prstGeom>
        </p:spPr>
      </p:pic>
      <p:pic>
        <p:nvPicPr>
          <p:cNvPr id="316" name="Graphic 8" descr="User">
            <a:extLst>
              <a:ext uri="{FF2B5EF4-FFF2-40B4-BE49-F238E27FC236}">
                <a16:creationId xmlns="" xmlns:a16="http://schemas.microsoft.com/office/drawing/2014/main" id="{1BE3A404-8376-4031-B86F-3F70549B84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27089" y="1361767"/>
            <a:ext cx="1061884" cy="1037304"/>
          </a:xfrm>
          <a:prstGeom prst="rect">
            <a:avLst/>
          </a:prstGeom>
        </p:spPr>
      </p:pic>
      <p:pic>
        <p:nvPicPr>
          <p:cNvPr id="322" name="Graphic 8" descr="User">
            <a:extLst>
              <a:ext uri="{FF2B5EF4-FFF2-40B4-BE49-F238E27FC236}">
                <a16:creationId xmlns="" xmlns:a16="http://schemas.microsoft.com/office/drawing/2014/main" id="{F6965D3C-3397-4175-B10D-AC58288AA7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90389" y="2543678"/>
            <a:ext cx="877530" cy="877530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="" xmlns:a16="http://schemas.microsoft.com/office/drawing/2014/main" id="{CD57C485-EF4C-4D51-BBC7-5CF8B077DA79}"/>
              </a:ext>
            </a:extLst>
          </p:cNvPr>
          <p:cNvSpPr txBox="1"/>
          <p:nvPr/>
        </p:nvSpPr>
        <p:spPr>
          <a:xfrm>
            <a:off x="7658086" y="2907472"/>
            <a:ext cx="887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사용자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="" xmlns:a16="http://schemas.microsoft.com/office/drawing/2014/main" id="{62A0C2E0-C0C9-4B50-9BF6-4D7902374EC4}"/>
              </a:ext>
            </a:extLst>
          </p:cNvPr>
          <p:cNvSpPr txBox="1"/>
          <p:nvPr/>
        </p:nvSpPr>
        <p:spPr>
          <a:xfrm>
            <a:off x="8788800" y="2280666"/>
            <a:ext cx="2743200" cy="17091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ea typeface="맑은 고딕"/>
                <a:cs typeface="Calibri"/>
              </a:rPr>
              <a:t>접근성이 쉽고 뉴스 소식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b="1">
                <a:ea typeface="맑은 고딕"/>
                <a:cs typeface="Calibri"/>
              </a:rPr>
              <a:t>시즌정보 </a:t>
            </a:r>
            <a:r>
              <a:rPr lang="ko-KR" altLang="en-US" b="1" err="1">
                <a:ea typeface="맑은 고딕"/>
                <a:cs typeface="Calibri"/>
              </a:rPr>
              <a:t>공지및</a:t>
            </a:r>
            <a:r>
              <a:rPr lang="ko-KR" altLang="en-US" b="1">
                <a:ea typeface="맑은 고딕"/>
                <a:cs typeface="Calibri"/>
              </a:rPr>
              <a:t> 커뮤니티 주문하기 등 편리한 기능 사용이 가능하게 한다</a:t>
            </a:r>
          </a:p>
        </p:txBody>
      </p:sp>
      <p:pic>
        <p:nvPicPr>
          <p:cNvPr id="333" name="Graphic 333" descr="Radio">
            <a:extLst>
              <a:ext uri="{FF2B5EF4-FFF2-40B4-BE49-F238E27FC236}">
                <a16:creationId xmlns="" xmlns:a16="http://schemas.microsoft.com/office/drawing/2014/main" id="{568DD9F6-7CDE-488B-8DA5-9890A024D9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9122" y="4864509"/>
            <a:ext cx="459659" cy="496530"/>
          </a:xfrm>
          <a:prstGeom prst="rect">
            <a:avLst/>
          </a:prstGeom>
        </p:spPr>
      </p:pic>
      <p:cxnSp>
        <p:nvCxnSpPr>
          <p:cNvPr id="335" name="Straight Arrow Connector 334">
            <a:extLst>
              <a:ext uri="{FF2B5EF4-FFF2-40B4-BE49-F238E27FC236}">
                <a16:creationId xmlns="" xmlns:a16="http://schemas.microsoft.com/office/drawing/2014/main" id="{CA388B68-7CBA-480D-B242-4D63782D234D}"/>
              </a:ext>
            </a:extLst>
          </p:cNvPr>
          <p:cNvCxnSpPr/>
          <p:nvPr/>
        </p:nvCxnSpPr>
        <p:spPr>
          <a:xfrm>
            <a:off x="4987414" y="2762864"/>
            <a:ext cx="656303" cy="766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6" name="Graphic 8" descr="User">
            <a:extLst>
              <a:ext uri="{FF2B5EF4-FFF2-40B4-BE49-F238E27FC236}">
                <a16:creationId xmlns="" xmlns:a16="http://schemas.microsoft.com/office/drawing/2014/main" id="{D83EB3F9-B15B-48A2-8945-F1C4696BA1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56120" y="3647766"/>
            <a:ext cx="877530" cy="877530"/>
          </a:xfrm>
          <a:prstGeom prst="rect">
            <a:avLst/>
          </a:prstGeom>
        </p:spPr>
      </p:pic>
      <p:pic>
        <p:nvPicPr>
          <p:cNvPr id="337" name="Graphic 8" descr="User">
            <a:extLst>
              <a:ext uri="{FF2B5EF4-FFF2-40B4-BE49-F238E27FC236}">
                <a16:creationId xmlns="" xmlns:a16="http://schemas.microsoft.com/office/drawing/2014/main" id="{32E2DD6D-DE05-4511-A239-D23248D630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3024" y="3696927"/>
            <a:ext cx="877530" cy="877530"/>
          </a:xfrm>
          <a:prstGeom prst="rect">
            <a:avLst/>
          </a:prstGeom>
        </p:spPr>
      </p:pic>
      <p:cxnSp>
        <p:nvCxnSpPr>
          <p:cNvPr id="338" name="Straight Arrow Connector 337">
            <a:extLst>
              <a:ext uri="{FF2B5EF4-FFF2-40B4-BE49-F238E27FC236}">
                <a16:creationId xmlns="" xmlns:a16="http://schemas.microsoft.com/office/drawing/2014/main" id="{CAF1A028-15AD-445C-992C-E6285BF55E90}"/>
              </a:ext>
            </a:extLst>
          </p:cNvPr>
          <p:cNvCxnSpPr>
            <a:cxnSpLocks/>
          </p:cNvCxnSpPr>
          <p:nvPr/>
        </p:nvCxnSpPr>
        <p:spPr>
          <a:xfrm flipH="1">
            <a:off x="3669892" y="2762863"/>
            <a:ext cx="585018" cy="779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0" name="Left Bracket 339">
            <a:extLst>
              <a:ext uri="{FF2B5EF4-FFF2-40B4-BE49-F238E27FC236}">
                <a16:creationId xmlns="" xmlns:a16="http://schemas.microsoft.com/office/drawing/2014/main" id="{345C781E-A52F-4210-9450-870086571BE5}"/>
              </a:ext>
            </a:extLst>
          </p:cNvPr>
          <p:cNvSpPr/>
          <p:nvPr/>
        </p:nvSpPr>
        <p:spPr>
          <a:xfrm>
            <a:off x="6534138" y="1295707"/>
            <a:ext cx="540772" cy="415412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highlight>
                <a:srgbClr val="000000"/>
              </a:highlight>
              <a:cs typeface="Calibri"/>
            </a:endParaRPr>
          </a:p>
        </p:txBody>
      </p:sp>
      <p:sp>
        <p:nvSpPr>
          <p:cNvPr id="341" name="Right Bracket 340">
            <a:extLst>
              <a:ext uri="{FF2B5EF4-FFF2-40B4-BE49-F238E27FC236}">
                <a16:creationId xmlns="" xmlns:a16="http://schemas.microsoft.com/office/drawing/2014/main" id="{7D086484-FB2A-4020-8E5A-F63C2543AA4C}"/>
              </a:ext>
            </a:extLst>
          </p:cNvPr>
          <p:cNvSpPr/>
          <p:nvPr/>
        </p:nvSpPr>
        <p:spPr>
          <a:xfrm>
            <a:off x="11368844" y="1226573"/>
            <a:ext cx="565353" cy="443680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9092" cy="686043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207571" y="2519097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2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2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A419D30-C829-426C-99BA-ED638BBEB245}"/>
              </a:ext>
            </a:extLst>
          </p:cNvPr>
          <p:cNvSpPr txBox="1"/>
          <p:nvPr/>
        </p:nvSpPr>
        <p:spPr>
          <a:xfrm>
            <a:off x="3171498" y="-42024"/>
            <a:ext cx="9979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사용자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854EC5D-5B2E-478F-B5AC-E546EEA31A56}"/>
              </a:ext>
            </a:extLst>
          </p:cNvPr>
          <p:cNvSpPr txBox="1"/>
          <p:nvPr/>
        </p:nvSpPr>
        <p:spPr>
          <a:xfrm>
            <a:off x="6762292" y="-42024"/>
            <a:ext cx="82313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smtClean="0">
                <a:ea typeface="맑은 고딕"/>
                <a:cs typeface="Calibri"/>
              </a:rPr>
              <a:t>파트너</a:t>
            </a:r>
            <a:endParaRPr lang="ko-KR" altLang="en-US" sz="1600" dirty="0">
              <a:ea typeface="맑은 고딕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7486204-D2D6-4B77-9ADC-D0BB5CE6F530}"/>
              </a:ext>
            </a:extLst>
          </p:cNvPr>
          <p:cNvSpPr txBox="1"/>
          <p:nvPr/>
        </p:nvSpPr>
        <p:spPr>
          <a:xfrm>
            <a:off x="10192952" y="-70041"/>
            <a:ext cx="838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ea typeface="맑은 고딕"/>
                <a:cs typeface="Calibri"/>
              </a:rPr>
              <a:t>관리자</a:t>
            </a:r>
            <a:endParaRPr 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86C4DFB-97A1-4AFD-A748-C241BA8FE8F5}"/>
              </a:ext>
            </a:extLst>
          </p:cNvPr>
          <p:cNvSpPr/>
          <p:nvPr/>
        </p:nvSpPr>
        <p:spPr>
          <a:xfrm>
            <a:off x="3053506" y="380760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주문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F04AE6AE-4DBE-4ACC-A4B3-2FA31B598850}"/>
              </a:ext>
            </a:extLst>
          </p:cNvPr>
          <p:cNvSpPr/>
          <p:nvPr/>
        </p:nvSpPr>
        <p:spPr>
          <a:xfrm>
            <a:off x="9982523" y="380759"/>
            <a:ext cx="1240538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유저 관리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F4209C98-AF7A-4010-AE91-00D7622195A3}"/>
              </a:ext>
            </a:extLst>
          </p:cNvPr>
          <p:cNvSpPr/>
          <p:nvPr/>
        </p:nvSpPr>
        <p:spPr>
          <a:xfrm>
            <a:off x="6608505" y="380759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주문확인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D5F72851-9D7B-477E-92E5-F2D329883EDD}"/>
              </a:ext>
            </a:extLst>
          </p:cNvPr>
          <p:cNvSpPr/>
          <p:nvPr/>
        </p:nvSpPr>
        <p:spPr>
          <a:xfrm>
            <a:off x="3050864" y="6019723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로그인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9175557" y="6246272"/>
            <a:ext cx="2963535" cy="56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0606C4B-A228-4F47-9E2D-F46B48C781AB}"/>
              </a:ext>
            </a:extLst>
          </p:cNvPr>
          <p:cNvSpPr/>
          <p:nvPr/>
        </p:nvSpPr>
        <p:spPr>
          <a:xfrm>
            <a:off x="3050865" y="1479320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뉴스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0606C4B-A228-4F47-9E2D-F46B48C781AB}"/>
              </a:ext>
            </a:extLst>
          </p:cNvPr>
          <p:cNvSpPr/>
          <p:nvPr/>
        </p:nvSpPr>
        <p:spPr>
          <a:xfrm>
            <a:off x="3050865" y="2617658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커뮤니티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C0606C4B-A228-4F47-9E2D-F46B48C781AB}"/>
              </a:ext>
            </a:extLst>
          </p:cNvPr>
          <p:cNvSpPr/>
          <p:nvPr/>
        </p:nvSpPr>
        <p:spPr>
          <a:xfrm>
            <a:off x="3050865" y="3780233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시즌 정보</a:t>
            </a:r>
            <a:endParaRPr lang="ko-KR" altLang="en-US" sz="1400" dirty="0">
              <a:ea typeface="맑은 고딕"/>
              <a:cs typeface="Calibri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C0606C4B-A228-4F47-9E2D-F46B48C781AB}"/>
              </a:ext>
            </a:extLst>
          </p:cNvPr>
          <p:cNvSpPr/>
          <p:nvPr/>
        </p:nvSpPr>
        <p:spPr>
          <a:xfrm>
            <a:off x="3050865" y="4885814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지도</a:t>
            </a:r>
            <a:endParaRPr lang="ko-KR" altLang="en-US" sz="1400" dirty="0">
              <a:ea typeface="맑은 고딕"/>
              <a:cs typeface="Calibri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959197" y="127253"/>
            <a:ext cx="25807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7585427" y="147368"/>
            <a:ext cx="23970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="" xmlns:a16="http://schemas.microsoft.com/office/drawing/2014/main" id="{F04AE6AE-4DBE-4ACC-A4B3-2FA31B598850}"/>
              </a:ext>
            </a:extLst>
          </p:cNvPr>
          <p:cNvSpPr/>
          <p:nvPr/>
        </p:nvSpPr>
        <p:spPr>
          <a:xfrm>
            <a:off x="9982522" y="3009947"/>
            <a:ext cx="1240539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파트너 관리</a:t>
            </a:r>
            <a:endParaRPr lang="ko-KR" altLang="en-US" sz="1400" dirty="0">
              <a:ea typeface="맑은 고딕"/>
              <a:cs typeface="Calibri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4181571" y="555894"/>
            <a:ext cx="2326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24159" y="52627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알림</a:t>
            </a:r>
            <a:endParaRPr lang="ko-KR" altLang="en-US" sz="1200" dirty="0"/>
          </a:p>
        </p:txBody>
      </p:sp>
      <p:cxnSp>
        <p:nvCxnSpPr>
          <p:cNvPr id="62" name="직선 화살표 연결선 61"/>
          <p:cNvCxnSpPr>
            <a:stCxn id="89" idx="2"/>
          </p:cNvCxnSpPr>
          <p:nvPr/>
        </p:nvCxnSpPr>
        <p:spPr>
          <a:xfrm>
            <a:off x="7173859" y="798630"/>
            <a:ext cx="0" cy="5221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F4209C98-AF7A-4010-AE91-00D7622195A3}"/>
              </a:ext>
            </a:extLst>
          </p:cNvPr>
          <p:cNvSpPr/>
          <p:nvPr/>
        </p:nvSpPr>
        <p:spPr>
          <a:xfrm>
            <a:off x="6608505" y="6019722"/>
            <a:ext cx="1130707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배달</a:t>
            </a:r>
            <a:endParaRPr lang="ko-KR" altLang="en-US" sz="1400" dirty="0">
              <a:ea typeface="맑은 고딕"/>
              <a:cs typeface="Calibri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904509" y="555894"/>
            <a:ext cx="0" cy="4167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4548249" y="3189692"/>
            <a:ext cx="545279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548249" y="674813"/>
            <a:ext cx="0" cy="251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4181571" y="664770"/>
            <a:ext cx="354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F04AE6AE-4DBE-4ACC-A4B3-2FA31B598850}"/>
              </a:ext>
            </a:extLst>
          </p:cNvPr>
          <p:cNvSpPr/>
          <p:nvPr/>
        </p:nvSpPr>
        <p:spPr>
          <a:xfrm>
            <a:off x="10001042" y="6019722"/>
            <a:ext cx="1222019" cy="417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ea typeface="맑은 고딕"/>
                <a:cs typeface="Calibri"/>
              </a:rPr>
              <a:t>매출 및 통계</a:t>
            </a:r>
            <a:endParaRPr lang="ko-KR" altLang="en-US" sz="1400" dirty="0">
              <a:ea typeface="맑은 고딕"/>
              <a:cs typeface="Calibri"/>
            </a:endParaRPr>
          </a:p>
        </p:txBody>
      </p:sp>
      <p:cxnSp>
        <p:nvCxnSpPr>
          <p:cNvPr id="44" name="직선 화살표 연결선 43"/>
          <p:cNvCxnSpPr>
            <a:endCxn id="124" idx="0"/>
          </p:cNvCxnSpPr>
          <p:nvPr/>
        </p:nvCxnSpPr>
        <p:spPr>
          <a:xfrm flipH="1">
            <a:off x="10602792" y="798630"/>
            <a:ext cx="1873" cy="22113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69" idx="0"/>
          </p:cNvCxnSpPr>
          <p:nvPr/>
        </p:nvCxnSpPr>
        <p:spPr>
          <a:xfrm>
            <a:off x="10602792" y="3427818"/>
            <a:ext cx="9260" cy="25919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904509" y="4723770"/>
            <a:ext cx="45363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9440883" y="4723770"/>
            <a:ext cx="0" cy="15048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9440883" y="6228657"/>
            <a:ext cx="541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79" idx="0"/>
          </p:cNvCxnSpPr>
          <p:nvPr/>
        </p:nvCxnSpPr>
        <p:spPr>
          <a:xfrm flipH="1">
            <a:off x="3616219" y="798630"/>
            <a:ext cx="5755" cy="680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>
            <a:off x="3613341" y="1914865"/>
            <a:ext cx="5755" cy="680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3614947" y="3077553"/>
            <a:ext cx="5755" cy="680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3614947" y="4205124"/>
            <a:ext cx="5755" cy="680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3614947" y="5310705"/>
            <a:ext cx="5755" cy="680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342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2" name="Picture 32">
            <a:extLst>
              <a:ext uri="{FF2B5EF4-FFF2-40B4-BE49-F238E27FC236}">
                <a16:creationId xmlns="" xmlns:a16="http://schemas.microsoft.com/office/drawing/2014/main" id="{EA8BE944-7B34-4073-8215-746B3299B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0" y="4395540"/>
            <a:ext cx="898324" cy="797801"/>
          </a:xfrm>
          <a:prstGeom prst="rect">
            <a:avLst/>
          </a:prstGeom>
        </p:spPr>
      </p:pic>
      <p:sp>
        <p:nvSpPr>
          <p:cNvPr id="433" name="TextBox 432">
            <a:extLst>
              <a:ext uri="{FF2B5EF4-FFF2-40B4-BE49-F238E27FC236}">
                <a16:creationId xmlns="" xmlns:a16="http://schemas.microsoft.com/office/drawing/2014/main" id="{F2E89FB9-C6BD-4400-8E50-1258329EC7B8}"/>
              </a:ext>
            </a:extLst>
          </p:cNvPr>
          <p:cNvSpPr txBox="1"/>
          <p:nvPr/>
        </p:nvSpPr>
        <p:spPr>
          <a:xfrm>
            <a:off x="4097532" y="5264414"/>
            <a:ext cx="799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="" xmlns:a16="http://schemas.microsoft.com/office/drawing/2014/main" id="{E875A799-B063-46A0-B8A9-F2ADDBD9E3C0}"/>
              </a:ext>
            </a:extLst>
          </p:cNvPr>
          <p:cNvSpPr txBox="1"/>
          <p:nvPr/>
        </p:nvSpPr>
        <p:spPr>
          <a:xfrm>
            <a:off x="2565734" y="70925"/>
            <a:ext cx="238094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도메인 아키텍처</a:t>
            </a:r>
            <a:endParaRPr lang="ko-KR" altLang="en-US" sz="16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37" name="_x876970712">
            <a:extLst>
              <a:ext uri="{FF2B5EF4-FFF2-40B4-BE49-F238E27FC236}">
                <a16:creationId xmlns=""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956" y="5250759"/>
            <a:ext cx="1328583" cy="36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Simple</a:t>
            </a:r>
            <a:r>
              <a:rPr kumimoji="0" lang="en-US" altLang="ko-KR" sz="800" i="0" u="none" strike="noStrike" cap="none" normalizeH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Storage</a:t>
            </a:r>
            <a:r>
              <a:rPr lang="en-US" altLang="ko-KR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kumimoji="0" lang="en-US" altLang="ko-KR" sz="800" i="0" u="none" strike="noStrike" cap="none" normalizeH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Service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="" xmlns:a16="http://schemas.microsoft.com/office/drawing/2014/main" id="{A88AD610-904C-4204-BE95-3B68C9E09C21}"/>
              </a:ext>
            </a:extLst>
          </p:cNvPr>
          <p:cNvSpPr txBox="1"/>
          <p:nvPr/>
        </p:nvSpPr>
        <p:spPr>
          <a:xfrm>
            <a:off x="3416589" y="3005878"/>
            <a:ext cx="779482" cy="2933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="" xmlns:a16="http://schemas.microsoft.com/office/drawing/2014/main" id="{9AE08861-49B3-4B5D-A90D-698151285B9E}"/>
              </a:ext>
            </a:extLst>
          </p:cNvPr>
          <p:cNvSpPr txBox="1"/>
          <p:nvPr/>
        </p:nvSpPr>
        <p:spPr>
          <a:xfrm>
            <a:off x="8635504" y="3697391"/>
            <a:ext cx="808454" cy="26661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Firebase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Authentication</a:t>
            </a:r>
          </a:p>
        </p:txBody>
      </p:sp>
      <p:pic>
        <p:nvPicPr>
          <p:cNvPr id="448" name="그림 4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01" y="2781042"/>
            <a:ext cx="817982" cy="854246"/>
          </a:xfrm>
          <a:prstGeom prst="rect">
            <a:avLst/>
          </a:prstGeom>
        </p:spPr>
      </p:pic>
      <p:sp>
        <p:nvSpPr>
          <p:cNvPr id="449" name="직사각형 448"/>
          <p:cNvSpPr/>
          <p:nvPr/>
        </p:nvSpPr>
        <p:spPr>
          <a:xfrm>
            <a:off x="9039731" y="6457095"/>
            <a:ext cx="2870319" cy="380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" name="그림 4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00" y="4383290"/>
            <a:ext cx="783295" cy="809798"/>
          </a:xfrm>
          <a:prstGeom prst="rect">
            <a:avLst/>
          </a:prstGeom>
        </p:spPr>
      </p:pic>
      <p:pic>
        <p:nvPicPr>
          <p:cNvPr id="453" name="그림 4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45" y="2028182"/>
            <a:ext cx="867782" cy="910975"/>
          </a:xfrm>
          <a:prstGeom prst="rect">
            <a:avLst/>
          </a:prstGeom>
        </p:spPr>
      </p:pic>
      <p:pic>
        <p:nvPicPr>
          <p:cNvPr id="454" name="그림 4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67" y="5631734"/>
            <a:ext cx="600347" cy="673974"/>
          </a:xfrm>
          <a:prstGeom prst="rect">
            <a:avLst/>
          </a:prstGeom>
        </p:spPr>
      </p:pic>
      <p:sp>
        <p:nvSpPr>
          <p:cNvPr id="455" name="_x876970712">
            <a:extLst>
              <a:ext uri="{FF2B5EF4-FFF2-40B4-BE49-F238E27FC236}">
                <a16:creationId xmlns=""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74" y="6360218"/>
            <a:ext cx="573740" cy="33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  <a:endParaRPr kumimoji="0" lang="en-US" altLang="ko-KR" sz="800" i="0" u="none" strike="noStrike" cap="none" normalizeH="0" dirty="0">
              <a:ln>
                <a:noFill/>
              </a:ln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56" name="그림 4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33" y="1922580"/>
            <a:ext cx="1261429" cy="1261429"/>
          </a:xfrm>
          <a:prstGeom prst="rect">
            <a:avLst/>
          </a:prstGeom>
        </p:spPr>
      </p:pic>
      <p:sp>
        <p:nvSpPr>
          <p:cNvPr id="457" name="_x876970712">
            <a:extLst>
              <a:ext uri="{FF2B5EF4-FFF2-40B4-BE49-F238E27FC236}">
                <a16:creationId xmlns=""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186" y="3052076"/>
            <a:ext cx="824321" cy="3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</a:t>
            </a:r>
            <a:endParaRPr kumimoji="0" lang="en-US" altLang="ko-KR" sz="800" i="0" u="none" strike="noStrike" cap="none" normalizeH="0" dirty="0">
              <a:ln>
                <a:noFill/>
              </a:ln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61" name="그림 4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99" y="2786594"/>
            <a:ext cx="700219" cy="834613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="" xmlns:a16="http://schemas.microsoft.com/office/drawing/2014/main" id="{9AE08861-49B3-4B5D-A90D-698151285B9E}"/>
              </a:ext>
            </a:extLst>
          </p:cNvPr>
          <p:cNvSpPr txBox="1"/>
          <p:nvPr/>
        </p:nvSpPr>
        <p:spPr>
          <a:xfrm>
            <a:off x="9808568" y="3665536"/>
            <a:ext cx="857109" cy="29681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Firebase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 </a:t>
            </a:r>
            <a:r>
              <a:rPr lang="en-US" sz="8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Firestore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="" xmlns:a16="http://schemas.microsoft.com/office/drawing/2014/main" id="{F2E89FB9-C6BD-4400-8E50-1258329EC7B8}"/>
              </a:ext>
            </a:extLst>
          </p:cNvPr>
          <p:cNvSpPr txBox="1"/>
          <p:nvPr/>
        </p:nvSpPr>
        <p:spPr>
          <a:xfrm>
            <a:off x="11082952" y="3621737"/>
            <a:ext cx="53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Naver</a:t>
            </a:r>
            <a:endParaRPr lang="en-US" sz="80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  <a:p>
            <a:pPr algn="ctr"/>
            <a:r>
              <a:rPr lang="en-US" sz="8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Maps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465" name="그림 4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042" y="2901075"/>
            <a:ext cx="695061" cy="695061"/>
          </a:xfrm>
          <a:prstGeom prst="rect">
            <a:avLst/>
          </a:prstGeom>
        </p:spPr>
      </p:pic>
      <p:sp>
        <p:nvSpPr>
          <p:cNvPr id="469" name="_x876970712">
            <a:extLst>
              <a:ext uri="{FF2B5EF4-FFF2-40B4-BE49-F238E27FC236}">
                <a16:creationId xmlns=""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131" y="992328"/>
            <a:ext cx="625705" cy="20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Browser</a:t>
            </a:r>
          </a:p>
        </p:txBody>
      </p:sp>
      <p:sp>
        <p:nvSpPr>
          <p:cNvPr id="425" name="Rounded Rectangle 2">
            <a:extLst>
              <a:ext uri="{FF2B5EF4-FFF2-40B4-BE49-F238E27FC236}">
                <a16:creationId xmlns="" xmlns:a16="http://schemas.microsoft.com/office/drawing/2014/main" id="{67650C44-D46F-41F5-86BC-94EF8233C4A6}"/>
              </a:ext>
            </a:extLst>
          </p:cNvPr>
          <p:cNvSpPr/>
          <p:nvPr/>
        </p:nvSpPr>
        <p:spPr>
          <a:xfrm>
            <a:off x="2218475" y="48504"/>
            <a:ext cx="9834979" cy="670626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cxnSp>
        <p:nvCxnSpPr>
          <p:cNvPr id="691" name="직선 화살표 연결선 690"/>
          <p:cNvCxnSpPr/>
          <p:nvPr/>
        </p:nvCxnSpPr>
        <p:spPr>
          <a:xfrm>
            <a:off x="3829822" y="1543792"/>
            <a:ext cx="0" cy="4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85" y="5582100"/>
            <a:ext cx="777222" cy="777222"/>
          </a:xfrm>
          <a:prstGeom prst="rect">
            <a:avLst/>
          </a:prstGeom>
        </p:spPr>
      </p:pic>
      <p:sp>
        <p:nvSpPr>
          <p:cNvPr id="63" name="_x876970712">
            <a:extLst>
              <a:ext uri="{FF2B5EF4-FFF2-40B4-BE49-F238E27FC236}">
                <a16:creationId xmlns=""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017" y="6336586"/>
            <a:ext cx="923572" cy="36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Nuxt.js</a:t>
            </a:r>
            <a:endParaRPr kumimoji="0" lang="en-US" altLang="ko-KR" sz="800" i="0" u="none" strike="noStrike" cap="none" normalizeH="0" dirty="0">
              <a:ln>
                <a:noFill/>
              </a:ln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72" name="그림 6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40" y="4428901"/>
            <a:ext cx="656197" cy="670977"/>
          </a:xfrm>
          <a:prstGeom prst="rect">
            <a:avLst/>
          </a:prstGeom>
        </p:spPr>
      </p:pic>
      <p:cxnSp>
        <p:nvCxnSpPr>
          <p:cNvPr id="77" name="직선 화살표 연결선 76"/>
          <p:cNvCxnSpPr/>
          <p:nvPr/>
        </p:nvCxnSpPr>
        <p:spPr>
          <a:xfrm>
            <a:off x="3041544" y="3384848"/>
            <a:ext cx="0" cy="940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88AD610-904C-4204-BE95-3B68C9E09C21}"/>
              </a:ext>
            </a:extLst>
          </p:cNvPr>
          <p:cNvSpPr txBox="1"/>
          <p:nvPr/>
        </p:nvSpPr>
        <p:spPr>
          <a:xfrm>
            <a:off x="2627063" y="5288742"/>
            <a:ext cx="779482" cy="2933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56" name="Picture 40">
            <a:extLst>
              <a:ext uri="{FF2B5EF4-FFF2-40B4-BE49-F238E27FC236}">
                <a16:creationId xmlns="" xmlns:a16="http://schemas.microsoft.com/office/drawing/2014/main" id="{A34DE162-D3E4-4524-BE7F-749E4A80804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78" y="160891"/>
            <a:ext cx="665141" cy="77608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207571" y="2519097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2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세스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2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2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200" b="1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933983" y="1196450"/>
            <a:ext cx="0" cy="347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829822" y="1543792"/>
            <a:ext cx="6706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4497513" y="3384848"/>
            <a:ext cx="0" cy="96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41544" y="3384848"/>
            <a:ext cx="14559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922111" y="3427658"/>
            <a:ext cx="0" cy="8979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직선 연결선 684"/>
          <p:cNvCxnSpPr>
            <a:stCxn id="79" idx="2"/>
          </p:cNvCxnSpPr>
          <p:nvPr/>
        </p:nvCxnSpPr>
        <p:spPr>
          <a:xfrm>
            <a:off x="3016804" y="5582100"/>
            <a:ext cx="0" cy="474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직선 화살표 연결선 686"/>
          <p:cNvCxnSpPr/>
          <p:nvPr/>
        </p:nvCxnSpPr>
        <p:spPr>
          <a:xfrm>
            <a:off x="3016804" y="6056416"/>
            <a:ext cx="2132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497511" y="5631734"/>
            <a:ext cx="0" cy="474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직선 화살표 연결선 693"/>
          <p:cNvCxnSpPr/>
          <p:nvPr/>
        </p:nvCxnSpPr>
        <p:spPr>
          <a:xfrm flipH="1">
            <a:off x="4097532" y="6106050"/>
            <a:ext cx="399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6937971" y="1543792"/>
            <a:ext cx="0" cy="4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8" name="직선 연결선 697"/>
          <p:cNvCxnSpPr/>
          <p:nvPr/>
        </p:nvCxnSpPr>
        <p:spPr>
          <a:xfrm>
            <a:off x="9039731" y="2028182"/>
            <a:ext cx="22365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직선 연결선 699"/>
          <p:cNvCxnSpPr/>
          <p:nvPr/>
        </p:nvCxnSpPr>
        <p:spPr>
          <a:xfrm>
            <a:off x="10536775" y="1543792"/>
            <a:ext cx="0" cy="484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직선 화살표 연결선 702"/>
          <p:cNvCxnSpPr/>
          <p:nvPr/>
        </p:nvCxnSpPr>
        <p:spPr>
          <a:xfrm>
            <a:off x="9039731" y="2028182"/>
            <a:ext cx="0" cy="762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10217048" y="2028181"/>
            <a:ext cx="0" cy="762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11276233" y="2028181"/>
            <a:ext cx="0" cy="762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92" name="직사각형 2891">
            <a:extLst>
              <a:ext uri="{FF2B5EF4-FFF2-40B4-BE49-F238E27FC236}">
                <a16:creationId xmlns="" xmlns:a16="http://schemas.microsoft.com/office/drawing/2014/main" id="{BDAA2950-7C95-416C-BFCD-60399DA7CD22}"/>
              </a:ext>
            </a:extLst>
          </p:cNvPr>
          <p:cNvSpPr/>
          <p:nvPr/>
        </p:nvSpPr>
        <p:spPr>
          <a:xfrm>
            <a:off x="2331166" y="94327"/>
            <a:ext cx="9611031" cy="65999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3" name="직사각형 2892">
            <a:extLst>
              <a:ext uri="{FF2B5EF4-FFF2-40B4-BE49-F238E27FC236}">
                <a16:creationId xmlns="" xmlns:a16="http://schemas.microsoft.com/office/drawing/2014/main" id="{8B4D869E-91FB-434C-87C8-789DD346EEB3}"/>
              </a:ext>
            </a:extLst>
          </p:cNvPr>
          <p:cNvSpPr/>
          <p:nvPr/>
        </p:nvSpPr>
        <p:spPr>
          <a:xfrm>
            <a:off x="2904202" y="212622"/>
            <a:ext cx="3723967" cy="5039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언어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B7AC594-AA4F-4186-941A-F92B3FAAE9CF}"/>
              </a:ext>
            </a:extLst>
          </p:cNvPr>
          <p:cNvSpPr/>
          <p:nvPr/>
        </p:nvSpPr>
        <p:spPr>
          <a:xfrm>
            <a:off x="2910346" y="771831"/>
            <a:ext cx="3723967" cy="577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3ACBEB-6CD9-4FAA-A6F6-C54526F0C318}"/>
              </a:ext>
            </a:extLst>
          </p:cNvPr>
          <p:cNvSpPr txBox="1"/>
          <p:nvPr/>
        </p:nvSpPr>
        <p:spPr>
          <a:xfrm>
            <a:off x="2962275" y="860629"/>
            <a:ext cx="35789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Front-End</a:t>
            </a:r>
          </a:p>
          <a:p>
            <a:r>
              <a:rPr lang="ko-KR" altLang="en-US" dirty="0">
                <a:ea typeface="맑은 고딕"/>
                <a:cs typeface="Calibri"/>
              </a:rPr>
              <a:t> - </a:t>
            </a:r>
            <a:r>
              <a:rPr lang="en-US" altLang="ko-KR" dirty="0" err="1" smtClean="0">
                <a:ea typeface="맑은 고딕"/>
                <a:cs typeface="Calibri"/>
              </a:rPr>
              <a:t>Javascript</a:t>
            </a:r>
            <a:r>
              <a:rPr lang="en-US" altLang="ko-KR" dirty="0" smtClean="0">
                <a:ea typeface="맑은 고딕"/>
                <a:cs typeface="Calibri"/>
              </a:rPr>
              <a:t> ES6, </a:t>
            </a:r>
            <a:r>
              <a:rPr lang="ko-KR" altLang="en-US" dirty="0" smtClean="0">
                <a:ea typeface="맑은 고딕"/>
                <a:cs typeface="Calibri"/>
              </a:rPr>
              <a:t>Vue.js</a:t>
            </a:r>
            <a:r>
              <a:rPr lang="ko-KR" altLang="en-US" dirty="0">
                <a:ea typeface="맑은 고딕"/>
                <a:cs typeface="Calibri"/>
              </a:rPr>
              <a:t>, Nuxt.js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Back-End</a:t>
            </a:r>
          </a:p>
          <a:p>
            <a:r>
              <a:rPr lang="ko-KR" altLang="en-US" dirty="0">
                <a:ea typeface="맑은 고딕"/>
                <a:cs typeface="Calibri"/>
              </a:rPr>
              <a:t>- Node.js, Spring </a:t>
            </a:r>
            <a:r>
              <a:rPr lang="ko-KR" altLang="en-US" dirty="0" smtClean="0">
                <a:ea typeface="맑은 고딕"/>
                <a:cs typeface="Calibri"/>
              </a:rPr>
              <a:t>boot</a:t>
            </a:r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 err="1" smtClean="0">
                <a:ea typeface="맑은 고딕"/>
                <a:cs typeface="Calibri"/>
              </a:rPr>
              <a:t>Ui</a:t>
            </a:r>
            <a:r>
              <a:rPr lang="en-US" altLang="ko-KR" dirty="0" smtClean="0">
                <a:ea typeface="맑은 고딕"/>
                <a:cs typeface="Calibri"/>
              </a:rPr>
              <a:t> </a:t>
            </a:r>
            <a:r>
              <a:rPr lang="ko-KR" altLang="en-US" dirty="0" smtClean="0">
                <a:ea typeface="맑은 고딕"/>
                <a:cs typeface="Calibri"/>
              </a:rPr>
              <a:t>라이브러리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- </a:t>
            </a:r>
            <a:r>
              <a:rPr lang="ko-KR" altLang="en-US" dirty="0" smtClean="0">
                <a:ea typeface="맑은 고딕"/>
                <a:cs typeface="Calibri"/>
              </a:rPr>
              <a:t>Vuetify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AE68848-AD11-4CC8-A09C-EF6F14959871}"/>
              </a:ext>
            </a:extLst>
          </p:cNvPr>
          <p:cNvSpPr/>
          <p:nvPr/>
        </p:nvSpPr>
        <p:spPr>
          <a:xfrm>
            <a:off x="7500782" y="212621"/>
            <a:ext cx="3723967" cy="5039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외부 서비스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24F8E6B-636B-46BE-8C99-74C4F343336B}"/>
              </a:ext>
            </a:extLst>
          </p:cNvPr>
          <p:cNvSpPr/>
          <p:nvPr/>
        </p:nvSpPr>
        <p:spPr>
          <a:xfrm>
            <a:off x="7506926" y="771830"/>
            <a:ext cx="3723967" cy="577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3DE05C1-16DE-4425-95C8-F23F7A584E1A}"/>
              </a:ext>
            </a:extLst>
          </p:cNvPr>
          <p:cNvSpPr txBox="1"/>
          <p:nvPr/>
        </p:nvSpPr>
        <p:spPr>
          <a:xfrm>
            <a:off x="7558855" y="860628"/>
            <a:ext cx="366589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AWS 인프라 구성</a:t>
            </a:r>
          </a:p>
          <a:p>
            <a:r>
              <a:rPr lang="ko-KR" altLang="en-US" dirty="0" smtClean="0">
                <a:ea typeface="맑은 고딕"/>
                <a:cs typeface="Calibri"/>
              </a:rPr>
              <a:t> - EC2, RDS, S3, CloudFront</a:t>
            </a:r>
            <a:endParaRPr lang="en-US" altLang="ko-KR" dirty="0" smtClean="0">
              <a:ea typeface="맑은 고딕"/>
              <a:cs typeface="Calibri"/>
            </a:endParaRPr>
          </a:p>
          <a:p>
            <a:endParaRPr lang="ko-KR" altLang="en-US" dirty="0" smtClean="0">
              <a:ea typeface="맑은 고딕"/>
              <a:cs typeface="Calibri"/>
            </a:endParaRPr>
          </a:p>
          <a:p>
            <a:r>
              <a:rPr lang="ko-KR" altLang="en-US" dirty="0" smtClean="0">
                <a:ea typeface="맑은 고딕"/>
                <a:cs typeface="Calibri"/>
              </a:rPr>
              <a:t>AWS </a:t>
            </a:r>
            <a:r>
              <a:rPr lang="ko-KR" altLang="en-US" dirty="0" err="1" smtClean="0">
                <a:ea typeface="맑은 고딕"/>
                <a:cs typeface="Calibri"/>
              </a:rPr>
              <a:t>백엔드</a:t>
            </a:r>
            <a:r>
              <a:rPr lang="ko-KR" altLang="en-US" dirty="0" smtClean="0">
                <a:ea typeface="맑은 고딕"/>
                <a:cs typeface="Calibri"/>
              </a:rPr>
              <a:t> 서비스</a:t>
            </a:r>
          </a:p>
          <a:p>
            <a:r>
              <a:rPr lang="ko-KR" altLang="en-US" dirty="0" smtClean="0">
                <a:ea typeface="맑은 고딕"/>
                <a:cs typeface="Calibri"/>
              </a:rPr>
              <a:t>- API Gateway</a:t>
            </a:r>
          </a:p>
          <a:p>
            <a:endParaRPr lang="ko-KR" altLang="en-US" dirty="0" smtClean="0">
              <a:ea typeface="맑은 고딕"/>
              <a:cs typeface="Calibri"/>
            </a:endParaRPr>
          </a:p>
          <a:p>
            <a:r>
              <a:rPr lang="ko-KR" altLang="en-US" dirty="0" smtClean="0">
                <a:ea typeface="맑은 고딕"/>
                <a:cs typeface="Calibri"/>
              </a:rPr>
              <a:t>Firebase </a:t>
            </a:r>
            <a:r>
              <a:rPr lang="ko-KR" altLang="en-US" dirty="0" err="1">
                <a:ea typeface="맑은 고딕"/>
                <a:cs typeface="Calibri"/>
              </a:rPr>
              <a:t>백엔드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- Cloud Firestore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Firebase 보안 및 자격 증명</a:t>
            </a:r>
          </a:p>
          <a:p>
            <a:r>
              <a:rPr lang="ko-KR" altLang="en-US" dirty="0">
                <a:ea typeface="맑은 고딕"/>
                <a:cs typeface="Calibri"/>
              </a:rPr>
              <a:t>- Authentication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en-US" altLang="ko-KR" dirty="0" err="1" smtClean="0">
                <a:ea typeface="맑은 고딕"/>
                <a:cs typeface="Calibri"/>
              </a:rPr>
              <a:t>Naver</a:t>
            </a:r>
            <a:r>
              <a:rPr lang="en-US" altLang="ko-KR" dirty="0" smtClean="0">
                <a:ea typeface="맑은 고딕"/>
                <a:cs typeface="Calibri"/>
              </a:rPr>
              <a:t> </a:t>
            </a:r>
            <a:r>
              <a:rPr lang="ko-KR" altLang="en-US" dirty="0" smtClean="0">
                <a:ea typeface="맑은 고딕"/>
                <a:cs typeface="Calibri"/>
              </a:rPr>
              <a:t>서비스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- Map</a:t>
            </a:r>
            <a:r>
              <a:rPr lang="en-US" altLang="ko-KR" dirty="0">
                <a:ea typeface="맑은 고딕"/>
                <a:cs typeface="Calibri"/>
              </a:rPr>
              <a:t>s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207571" y="2519097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 다이어그램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07 </a:t>
            </a:r>
            <a:r>
              <a:rPr lang="ko-KR" altLang="en-US" sz="12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사용기술</a:t>
            </a:r>
            <a:endParaRPr lang="ko-KR" altLang="en-US" sz="1200" b="1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437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-12778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/>
              </a:rPr>
              <a:t>02.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프로젝트진행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13619" y="2368037"/>
            <a:ext cx="631798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Noto Sans CJK KR Medium"/>
                <a:ea typeface="Noto Sans CJK KR Medium"/>
              </a:rPr>
              <a:t>전종호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조 </a:t>
            </a:r>
            <a:r>
              <a:rPr lang="en-US" altLang="ko-KR" sz="1200" b="1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편성</a:t>
            </a:r>
            <a:r>
              <a:rPr lang="en-US" altLang="ko-KR" sz="1200" b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및 </a:t>
            </a:r>
            <a:r>
              <a:rPr lang="en-US" altLang="ko-KR" sz="1200" b="1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역할</a:t>
            </a:r>
            <a:endParaRPr lang="ko-KR" altLang="en-US" sz="1200" b="1" err="1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협업 방법</a:t>
            </a:r>
            <a:endParaRPr lang="ko-KR" altLang="en-US" sz="1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ea typeface="Noto Sans CJK KR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982931E-38B2-4A88-BB81-DFA839029A8B}"/>
              </a:ext>
            </a:extLst>
          </p:cNvPr>
          <p:cNvSpPr/>
          <p:nvPr/>
        </p:nvSpPr>
        <p:spPr>
          <a:xfrm>
            <a:off x="2678424" y="2773617"/>
            <a:ext cx="631798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PL_개발자</a:t>
            </a:r>
          </a:p>
        </p:txBody>
      </p:sp>
      <p:pic>
        <p:nvPicPr>
          <p:cNvPr id="4" name="그림 12" descr="의류, 착용, 젊은, 하얀색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8B16E84-2A3F-434E-AF11-D8A3134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755" y="76200"/>
            <a:ext cx="2067233" cy="2760407"/>
          </a:xfrm>
          <a:prstGeom prst="rect">
            <a:avLst/>
          </a:prstGeom>
        </p:spPr>
      </p:pic>
      <p:pic>
        <p:nvPicPr>
          <p:cNvPr id="14" name="그림 14" descr="실내, 사람, 사진, 하얀색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E8C4D3A-6736-487D-94F4-27113602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32" y="3542070"/>
            <a:ext cx="1723105" cy="2305666"/>
          </a:xfrm>
          <a:prstGeom prst="rect">
            <a:avLst/>
          </a:prstGeom>
        </p:spPr>
      </p:pic>
      <p:pic>
        <p:nvPicPr>
          <p:cNvPr id="16" name="그림 16" descr="사람, 남자, 정장, 서있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EE25F3C-E6C1-4D95-A857-3BBF79404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271" y="3259392"/>
            <a:ext cx="1895168" cy="2539182"/>
          </a:xfrm>
          <a:prstGeom prst="rect">
            <a:avLst/>
          </a:prstGeom>
        </p:spPr>
      </p:pic>
      <p:pic>
        <p:nvPicPr>
          <p:cNvPr id="18" name="그림 18" descr="사람, 실내, 넥타이, 착용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11DF8B2-94FF-4E6F-9591-D738E2257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140" y="334296"/>
            <a:ext cx="1882879" cy="25391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9055C3D-CD86-41EB-BE00-EE123CC293AC}"/>
              </a:ext>
            </a:extLst>
          </p:cNvPr>
          <p:cNvSpPr/>
          <p:nvPr/>
        </p:nvSpPr>
        <p:spPr>
          <a:xfrm>
            <a:off x="2924231" y="5809327"/>
            <a:ext cx="631798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Noto Sans CJK KR Medium"/>
                <a:ea typeface="Noto Sans CJK KR Medium"/>
              </a:rPr>
              <a:t>최진호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9B53AA8-C8A1-4420-A5FE-3F4A90A9145C}"/>
              </a:ext>
            </a:extLst>
          </p:cNvPr>
          <p:cNvSpPr/>
          <p:nvPr/>
        </p:nvSpPr>
        <p:spPr>
          <a:xfrm>
            <a:off x="2936520" y="6214906"/>
            <a:ext cx="631798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GungSuh"/>
                <a:ea typeface="Noto Sans CJK KR Medium"/>
              </a:rPr>
              <a:t>개발자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CA5C9E5-9165-438E-9A1D-3D8E615C30E8}"/>
              </a:ext>
            </a:extLst>
          </p:cNvPr>
          <p:cNvSpPr/>
          <p:nvPr/>
        </p:nvSpPr>
        <p:spPr>
          <a:xfrm>
            <a:off x="7594553" y="2380326"/>
            <a:ext cx="310696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ea typeface="Noto Sans CJK KR Medium"/>
              </a:rPr>
              <a:t>임태혁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BE950CB-E4BC-409C-8424-9FBBF619C812}"/>
              </a:ext>
            </a:extLst>
          </p:cNvPr>
          <p:cNvSpPr/>
          <p:nvPr/>
        </p:nvSpPr>
        <p:spPr>
          <a:xfrm>
            <a:off x="7606842" y="2785905"/>
            <a:ext cx="310696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개발자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6AE8309-9EFE-4530-A149-CEC498C03ADB}"/>
              </a:ext>
            </a:extLst>
          </p:cNvPr>
          <p:cNvSpPr/>
          <p:nvPr/>
        </p:nvSpPr>
        <p:spPr>
          <a:xfrm>
            <a:off x="7533102" y="5809326"/>
            <a:ext cx="310696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Noto Sans CJK KR Medium"/>
                <a:ea typeface="Noto Sans CJK KR Medium"/>
              </a:rPr>
              <a:t>김현광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C57ACDF-9A68-4C8B-95F8-9DFB9CC2579B}"/>
              </a:ext>
            </a:extLst>
          </p:cNvPr>
          <p:cNvSpPr/>
          <p:nvPr/>
        </p:nvSpPr>
        <p:spPr>
          <a:xfrm>
            <a:off x="7533101" y="6202615"/>
            <a:ext cx="310696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개발자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1E6FA0E-C251-4861-95D2-846B0D6CDDE6}"/>
              </a:ext>
            </a:extLst>
          </p:cNvPr>
          <p:cNvSpPr/>
          <p:nvPr/>
        </p:nvSpPr>
        <p:spPr>
          <a:xfrm>
            <a:off x="4042649" y="1458551"/>
            <a:ext cx="6317983" cy="10874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프로젝트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리더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(PL)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프론트엔드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백엔드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구축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874DE50E-BD0A-4737-928C-187CAAE634D6}"/>
              </a:ext>
            </a:extLst>
          </p:cNvPr>
          <p:cNvSpPr/>
          <p:nvPr/>
        </p:nvSpPr>
        <p:spPr>
          <a:xfrm>
            <a:off x="8946488" y="1458550"/>
            <a:ext cx="3106968" cy="7130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altLang="en-US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개발자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프론트엔드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백엔드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구축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DB81BDD7-641C-4703-8439-9BDFBDFD524D}"/>
              </a:ext>
            </a:extLst>
          </p:cNvPr>
          <p:cNvSpPr/>
          <p:nvPr/>
        </p:nvSpPr>
        <p:spPr>
          <a:xfrm>
            <a:off x="4042648" y="4899840"/>
            <a:ext cx="6317983" cy="7130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altLang="en-US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개발자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프론트엔드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백엔드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구축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A1F61A7-DF57-416C-BDE9-797B75901F0D}"/>
              </a:ext>
            </a:extLst>
          </p:cNvPr>
          <p:cNvSpPr/>
          <p:nvPr/>
        </p:nvSpPr>
        <p:spPr>
          <a:xfrm>
            <a:off x="8946487" y="4899839"/>
            <a:ext cx="3106968" cy="7130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altLang="en-US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개발자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프론트엔드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백엔드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/>
                <a:ea typeface="Noto Sans CJK KR Medium"/>
              </a:rPr>
              <a:t>구축</a:t>
            </a:r>
            <a:endParaRPr lang="en-US" altLang="ko-KR" sz="16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6407" y="6274934"/>
            <a:ext cx="1444561" cy="59376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9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/>
              </a:rPr>
              <a:t>02.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프로젝트진행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b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조 편성 및 역할</a:t>
            </a:r>
            <a:endParaRPr lang="ko-KR" altLang="en-US" sz="1100" b="1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02 협업 방법</a:t>
            </a:r>
            <a:endParaRPr lang="ko-KR" altLang="en-US" sz="12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ea typeface="Noto Sans CJK KR Medium"/>
            </a:endParaRPr>
          </a:p>
        </p:txBody>
      </p:sp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7A53A7E-DF00-4455-8FD1-B8EE661C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08" y="0"/>
            <a:ext cx="100988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B4A49C4-8641-471B-87B9-FB7310254AEE}"/>
              </a:ext>
            </a:extLst>
          </p:cNvPr>
          <p:cNvSpPr txBox="1"/>
          <p:nvPr/>
        </p:nvSpPr>
        <p:spPr>
          <a:xfrm>
            <a:off x="9142635" y="2322451"/>
            <a:ext cx="2843294" cy="266978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트렐로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(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협업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관리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 툴)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사용이유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-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팀원간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개발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현황을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한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눈에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파악하고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하나의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카드를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포스트잇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보다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스마트한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방법으로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관리할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수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있다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-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여러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디바이스에서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활용이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가능하여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pc 및 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스마트폰에서의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활용도가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 </a:t>
            </a:r>
            <a:r>
              <a:rPr lang="en-US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높다</a:t>
            </a:r>
            <a:r>
              <a:rPr 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-윤고딕330"/>
                <a:ea typeface="Noto Sans CJK KR Medium"/>
              </a:rPr>
              <a:t>.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ea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41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/>
              </a:rPr>
              <a:t>02.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프로젝트진행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조 </a:t>
            </a:r>
            <a:r>
              <a:rPr lang="en-US" altLang="ko-KR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편성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및 </a:t>
            </a:r>
            <a:r>
              <a:rPr lang="en-US" altLang="ko-KR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역할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협업</a:t>
            </a:r>
            <a:r>
              <a: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방법</a:t>
            </a:r>
            <a:endParaRPr lang="ko-KR" altLang="en-US" sz="12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ea typeface="Noto Sans CJK KR Medium"/>
            </a:endParaRPr>
          </a:p>
        </p:txBody>
      </p:sp>
      <p:pic>
        <p:nvPicPr>
          <p:cNvPr id="9" name="그림 1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50423E6-E91A-426F-8291-4198816B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6" y="0"/>
            <a:ext cx="1008419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B4A49C4-8641-471B-87B9-FB7310254AEE}"/>
              </a:ext>
            </a:extLst>
          </p:cNvPr>
          <p:cNvSpPr txBox="1"/>
          <p:nvPr/>
        </p:nvSpPr>
        <p:spPr>
          <a:xfrm>
            <a:off x="9007442" y="2773715"/>
            <a:ext cx="2843294" cy="286318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Microsoft One Drive</a:t>
            </a:r>
            <a:endParaRPr lang="ko-KR" alt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(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협업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관리PPT툴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Noto Sans CJK KR Medium"/>
                <a:ea typeface="Noto Sans CJK KR Medium"/>
              </a:rPr>
              <a:t>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사용이유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-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팀원간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 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프레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젠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테이션을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동시에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공동으로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작업이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가능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-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누가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어느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페이지에서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작업중인지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표시되어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실시간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피드백이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 </a:t>
            </a:r>
            <a:r>
              <a:rPr lang="en-US" altLang="ko-KR" sz="16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CJK KR Medium"/>
                <a:ea typeface="Noto Sans CJK KR Medium"/>
              </a:rPr>
              <a:t>가능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495B01AF-D182-46A8-8830-5778FC780483}"/>
              </a:ext>
            </a:extLst>
          </p:cNvPr>
          <p:cNvSpPr/>
          <p:nvPr/>
        </p:nvSpPr>
        <p:spPr>
          <a:xfrm>
            <a:off x="9141541" y="231057"/>
            <a:ext cx="2580967" cy="20893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938064-0A6B-4DD9-9E97-43BFE6FD86CE}"/>
              </a:ext>
            </a:extLst>
          </p:cNvPr>
          <p:cNvSpPr txBox="1"/>
          <p:nvPr/>
        </p:nvSpPr>
        <p:spPr>
          <a:xfrm>
            <a:off x="6162368" y="951270"/>
            <a:ext cx="2386781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ea typeface="맑은 고딕"/>
                <a:cs typeface="Calibri"/>
              </a:rPr>
              <a:t>하나의 프로젝트에서 </a:t>
            </a:r>
          </a:p>
          <a:p>
            <a:r>
              <a:rPr lang="ko-KR" altLang="en-US">
                <a:solidFill>
                  <a:srgbClr val="FF0000"/>
                </a:solidFill>
                <a:ea typeface="맑은 고딕"/>
                <a:cs typeface="Calibri"/>
              </a:rPr>
              <a:t>동시 PPT 작업 진행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4203DDC-D149-4F92-99A6-00848E5FB5CE}"/>
              </a:ext>
            </a:extLst>
          </p:cNvPr>
          <p:cNvCxnSpPr/>
          <p:nvPr/>
        </p:nvCxnSpPr>
        <p:spPr>
          <a:xfrm>
            <a:off x="8559288" y="1283418"/>
            <a:ext cx="570271" cy="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9894" y="2334742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프로젝트 개요</a:t>
            </a:r>
            <a:endParaRPr lang="en-US" altLang="ko-KR" sz="14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400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진행</a:t>
            </a:r>
            <a:endParaRPr lang="en-US" altLang="ko-KR" sz="14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4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아키텍처 </a:t>
            </a:r>
            <a:r>
              <a:rPr lang="en-US" altLang="ko-KR" sz="14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&amp; </a:t>
            </a:r>
            <a:r>
              <a:rPr lang="ko-KR" altLang="en-US" sz="14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14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ko-KR" altLang="en-US" sz="14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프로젝트 구현</a:t>
            </a:r>
            <a:endParaRPr lang="ko-KR" altLang="en-US" sz="14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744639" y="114627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742900" y="2061226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1557774" cy="613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>
                <a:ln>
                  <a:solidFill>
                    <a:srgbClr val="5B9BD5">
                      <a:alpha val="0"/>
                    </a:srgbClr>
                  </a:solidFill>
                </a:ln>
                <a:latin typeface="Noto Sans CJK KR Medium" panose="020B0600000000000000" pitchFamily="34" charset="-127"/>
                <a:ea typeface="Noto Sans CJK KR Medium"/>
              </a:rPr>
              <a:t>목차</a:t>
            </a:r>
            <a:endParaRPr lang="en-US" altLang="ko-KR" sz="28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ko-KR" altLang="en-US" sz="28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81506" y="6400800"/>
            <a:ext cx="2810494" cy="374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7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299020" y="920261"/>
            <a:ext cx="0" cy="401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576872" y="1363487"/>
            <a:ext cx="1444297" cy="645312"/>
          </a:xfrm>
          <a:prstGeom prst="rect">
            <a:avLst/>
          </a:prstGeom>
          <a:solidFill>
            <a:srgbClr val="E0B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 Gateway</a:t>
            </a: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Proxy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76872" y="233238"/>
            <a:ext cx="1444297" cy="645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Noto Sans CJK KR Medium" panose="020B0600000000000000"/>
              </a:rPr>
              <a:t>Vue.js</a:t>
            </a:r>
            <a:endParaRPr lang="ko-KR" altLang="en-US" sz="1400" dirty="0">
              <a:solidFill>
                <a:schemeClr val="tx1"/>
              </a:solidFill>
              <a:ea typeface="Noto Sans CJK KR Medium" panose="020B060000000000000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08561" y="2731373"/>
            <a:ext cx="1444297" cy="64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Partner Service</a:t>
            </a: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EC2/Spring Boot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3430710" y="2437420"/>
            <a:ext cx="1492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40" idx="0"/>
          </p:cNvCxnSpPr>
          <p:nvPr/>
        </p:nvCxnSpPr>
        <p:spPr>
          <a:xfrm>
            <a:off x="3430709" y="2437420"/>
            <a:ext cx="1" cy="293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4922967" y="2008799"/>
            <a:ext cx="0" cy="42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17" idx="2"/>
          </p:cNvCxnSpPr>
          <p:nvPr/>
        </p:nvCxnSpPr>
        <p:spPr>
          <a:xfrm flipH="1">
            <a:off x="5299020" y="2008799"/>
            <a:ext cx="1" cy="7225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534887" y="2743754"/>
            <a:ext cx="1444297" cy="64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User Service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Lambda/</a:t>
            </a:r>
            <a:r>
              <a:rPr lang="en-US" altLang="ko-KR" sz="1400" i="1" dirty="0" err="1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Nodejs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331068" y="2743754"/>
            <a:ext cx="1444297" cy="64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Service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Others…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5669133" y="2008799"/>
            <a:ext cx="0" cy="42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669133" y="2437420"/>
            <a:ext cx="1492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7174320" y="2437420"/>
            <a:ext cx="1" cy="293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2906614" y="3389066"/>
            <a:ext cx="0" cy="46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원통 75"/>
          <p:cNvSpPr/>
          <p:nvPr/>
        </p:nvSpPr>
        <p:spPr>
          <a:xfrm>
            <a:off x="2492891" y="3907908"/>
            <a:ext cx="827445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721560" y="3408057"/>
            <a:ext cx="0" cy="46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원통 79"/>
          <p:cNvSpPr/>
          <p:nvPr/>
        </p:nvSpPr>
        <p:spPr>
          <a:xfrm>
            <a:off x="4307837" y="3926899"/>
            <a:ext cx="827445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6536506" y="3408057"/>
            <a:ext cx="0" cy="46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원통 81"/>
          <p:cNvSpPr/>
          <p:nvPr/>
        </p:nvSpPr>
        <p:spPr>
          <a:xfrm>
            <a:off x="6122783" y="3926899"/>
            <a:ext cx="827445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492892" y="5122403"/>
            <a:ext cx="9584314" cy="617517"/>
          </a:xfrm>
          <a:prstGeom prst="rect">
            <a:avLst/>
          </a:prstGeom>
          <a:solidFill>
            <a:srgbClr val="FE9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RabbitMQ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642884" y="3376685"/>
            <a:ext cx="0" cy="17457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7346006" y="3389066"/>
            <a:ext cx="0" cy="17457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3605279" y="5739920"/>
            <a:ext cx="0" cy="5335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원통 93"/>
          <p:cNvSpPr/>
          <p:nvPr/>
        </p:nvSpPr>
        <p:spPr>
          <a:xfrm rot="16200000">
            <a:off x="3361835" y="6124465"/>
            <a:ext cx="459649" cy="854710"/>
          </a:xfrm>
          <a:prstGeom prst="can">
            <a:avLst/>
          </a:prstGeom>
          <a:solidFill>
            <a:srgbClr val="FE9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235560" y="63574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5534256" y="5756387"/>
            <a:ext cx="0" cy="5335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원통 99"/>
          <p:cNvSpPr/>
          <p:nvPr/>
        </p:nvSpPr>
        <p:spPr>
          <a:xfrm rot="16200000">
            <a:off x="5290812" y="6140932"/>
            <a:ext cx="459649" cy="854710"/>
          </a:xfrm>
          <a:prstGeom prst="can">
            <a:avLst/>
          </a:prstGeom>
          <a:solidFill>
            <a:srgbClr val="FE9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5164537" y="63739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7385934" y="5739920"/>
            <a:ext cx="0" cy="5335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원통 102"/>
          <p:cNvSpPr/>
          <p:nvPr/>
        </p:nvSpPr>
        <p:spPr>
          <a:xfrm rot="16200000">
            <a:off x="7142490" y="6124465"/>
            <a:ext cx="459649" cy="854710"/>
          </a:xfrm>
          <a:prstGeom prst="can">
            <a:avLst/>
          </a:prstGeom>
          <a:solidFill>
            <a:srgbClr val="FE9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7016215" y="63574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9002141" y="927385"/>
            <a:ext cx="0" cy="401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8279993" y="1370611"/>
            <a:ext cx="1444297" cy="645312"/>
          </a:xfrm>
          <a:prstGeom prst="rect">
            <a:avLst/>
          </a:prstGeom>
          <a:solidFill>
            <a:srgbClr val="E0B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 Gateway</a:t>
            </a: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Proxy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279993" y="240362"/>
            <a:ext cx="1444297" cy="645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Admin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Noto Sans CJK KR Medium" panose="020B0600000000000000"/>
              </a:rPr>
              <a:t>Vue.js</a:t>
            </a:r>
            <a:endParaRPr lang="ko-KR" altLang="en-US" sz="1400" dirty="0">
              <a:solidFill>
                <a:schemeClr val="tx1"/>
              </a:solidFill>
              <a:ea typeface="Noto Sans CJK KR Medium" panose="020B0600000000000000"/>
            </a:endParaRPr>
          </a:p>
        </p:txBody>
      </p:sp>
      <p:cxnSp>
        <p:nvCxnSpPr>
          <p:cNvPr id="135" name="직선 화살표 연결선 134"/>
          <p:cNvCxnSpPr>
            <a:stCxn id="133" idx="2"/>
          </p:cNvCxnSpPr>
          <p:nvPr/>
        </p:nvCxnSpPr>
        <p:spPr>
          <a:xfrm flipH="1">
            <a:off x="9002141" y="2015923"/>
            <a:ext cx="1" cy="7225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8238008" y="2750878"/>
            <a:ext cx="1444297" cy="64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Admin Service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i="1" dirty="0" err="1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Nodejs</a:t>
            </a:r>
            <a:r>
              <a:rPr lang="en-US" altLang="ko-KR" sz="1400" i="1" dirty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/</a:t>
            </a:r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Lambda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8569229" y="3425913"/>
            <a:ext cx="0" cy="46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원통 137"/>
          <p:cNvSpPr/>
          <p:nvPr/>
        </p:nvSpPr>
        <p:spPr>
          <a:xfrm>
            <a:off x="8155506" y="3944755"/>
            <a:ext cx="827445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11088638" y="927385"/>
            <a:ext cx="0" cy="401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10366490" y="1370611"/>
            <a:ext cx="1444297" cy="645312"/>
          </a:xfrm>
          <a:prstGeom prst="rect">
            <a:avLst/>
          </a:prstGeom>
          <a:solidFill>
            <a:srgbClr val="E0B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 Gateway</a:t>
            </a: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Proxy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0366490" y="240362"/>
            <a:ext cx="1444297" cy="6453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Partner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Noto Sans CJK KR Medium" panose="020B0600000000000000"/>
              </a:rPr>
              <a:t>Vue.js</a:t>
            </a:r>
            <a:endParaRPr lang="ko-KR" altLang="en-US" sz="1400" dirty="0">
              <a:solidFill>
                <a:schemeClr val="tx1"/>
              </a:solidFill>
              <a:ea typeface="Noto Sans CJK KR Medium" panose="020B0600000000000000"/>
            </a:endParaRPr>
          </a:p>
        </p:txBody>
      </p:sp>
      <p:cxnSp>
        <p:nvCxnSpPr>
          <p:cNvPr id="148" name="직선 화살표 연결선 147"/>
          <p:cNvCxnSpPr>
            <a:stCxn id="146" idx="2"/>
          </p:cNvCxnSpPr>
          <p:nvPr/>
        </p:nvCxnSpPr>
        <p:spPr>
          <a:xfrm flipH="1">
            <a:off x="11088638" y="2015923"/>
            <a:ext cx="1" cy="7225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10324505" y="2750878"/>
            <a:ext cx="1444297" cy="64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Partner Service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i="1" dirty="0" err="1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Nodejs</a:t>
            </a:r>
            <a:r>
              <a:rPr lang="en-US" altLang="ko-KR" sz="1400" i="1" dirty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/</a:t>
            </a:r>
            <a:r>
              <a:rPr lang="en-US" altLang="ko-KR" sz="1400" i="1" dirty="0" smtClean="0">
                <a:solidFill>
                  <a:schemeClr val="tx1"/>
                </a:solidFill>
                <a:latin typeface="+mj-lt"/>
                <a:ea typeface="Noto Sans CJK KR Medium" panose="020B0600000000000000"/>
              </a:rPr>
              <a:t>Lambda</a:t>
            </a:r>
            <a:endParaRPr lang="ko-KR" altLang="en-US" sz="1400" i="1" dirty="0">
              <a:solidFill>
                <a:schemeClr val="tx1"/>
              </a:solidFill>
              <a:latin typeface="+mj-lt"/>
              <a:ea typeface="Noto Sans CJK KR Medium" panose="020B0600000000000000"/>
            </a:endParaRPr>
          </a:p>
        </p:txBody>
      </p:sp>
      <p:cxnSp>
        <p:nvCxnSpPr>
          <p:cNvPr id="150" name="직선 화살표 연결선 149"/>
          <p:cNvCxnSpPr/>
          <p:nvPr/>
        </p:nvCxnSpPr>
        <p:spPr>
          <a:xfrm>
            <a:off x="10655726" y="3425913"/>
            <a:ext cx="0" cy="46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원통 150"/>
          <p:cNvSpPr/>
          <p:nvPr/>
        </p:nvSpPr>
        <p:spPr>
          <a:xfrm>
            <a:off x="10242003" y="3944755"/>
            <a:ext cx="827445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7" name="직선 화살표 연결선 156"/>
          <p:cNvCxnSpPr/>
          <p:nvPr/>
        </p:nvCxnSpPr>
        <p:spPr>
          <a:xfrm>
            <a:off x="11395257" y="5744531"/>
            <a:ext cx="0" cy="5335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원통 157"/>
          <p:cNvSpPr/>
          <p:nvPr/>
        </p:nvSpPr>
        <p:spPr>
          <a:xfrm rot="16200000">
            <a:off x="11151813" y="6129076"/>
            <a:ext cx="459649" cy="854710"/>
          </a:xfrm>
          <a:prstGeom prst="can">
            <a:avLst/>
          </a:prstGeom>
          <a:solidFill>
            <a:srgbClr val="FE9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11025538" y="636204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cxnSp>
        <p:nvCxnSpPr>
          <p:cNvPr id="160" name="직선 화살표 연결선 159"/>
          <p:cNvCxnSpPr/>
          <p:nvPr/>
        </p:nvCxnSpPr>
        <p:spPr>
          <a:xfrm>
            <a:off x="11381637" y="3396190"/>
            <a:ext cx="0" cy="17457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03.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Microservice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통합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DB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연동</a:t>
            </a: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298379" y="6258296"/>
            <a:ext cx="1624711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1840183" y="6258296"/>
            <a:ext cx="248897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03.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Microservice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통합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DB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연동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75047" y="153277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DB </a:t>
            </a:r>
            <a:r>
              <a:rPr lang="ko-KR" altLang="en-US" sz="2000" b="1" dirty="0" smtClean="0"/>
              <a:t>기준 데이터 동기화</a:t>
            </a:r>
            <a:endParaRPr lang="ko-KR" altLang="en-US" sz="2000" b="1" dirty="0"/>
          </a:p>
        </p:txBody>
      </p:sp>
      <p:sp>
        <p:nvSpPr>
          <p:cNvPr id="61" name="직사각형 60"/>
          <p:cNvSpPr/>
          <p:nvPr/>
        </p:nvSpPr>
        <p:spPr>
          <a:xfrm>
            <a:off x="4333801" y="1517942"/>
            <a:ext cx="5645627" cy="53806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Scheduler Server</a:t>
            </a:r>
          </a:p>
          <a:p>
            <a:pPr algn="ctr"/>
            <a:r>
              <a:rPr lang="en-US" altLang="ko-KR" sz="1400" i="1" dirty="0" smtClean="0">
                <a:solidFill>
                  <a:schemeClr val="tx1"/>
                </a:solidFill>
                <a:latin typeface="+mj-lt"/>
              </a:rPr>
              <a:t>EC2/</a:t>
            </a:r>
            <a:r>
              <a:rPr lang="en-US" altLang="ko-KR" sz="1400" i="1" dirty="0" err="1" smtClean="0">
                <a:solidFill>
                  <a:schemeClr val="tx1"/>
                </a:solidFill>
                <a:latin typeface="+mj-lt"/>
              </a:rPr>
              <a:t>Nodejs</a:t>
            </a:r>
            <a:endParaRPr lang="en-US" altLang="ko-KR" sz="1400" i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7" name="원통 76"/>
          <p:cNvSpPr/>
          <p:nvPr/>
        </p:nvSpPr>
        <p:spPr>
          <a:xfrm>
            <a:off x="4333802" y="3157489"/>
            <a:ext cx="1295338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Admin 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원통 77"/>
          <p:cNvSpPr/>
          <p:nvPr/>
        </p:nvSpPr>
        <p:spPr>
          <a:xfrm>
            <a:off x="6417824" y="3157489"/>
            <a:ext cx="1295338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 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원통 83"/>
          <p:cNvSpPr/>
          <p:nvPr/>
        </p:nvSpPr>
        <p:spPr>
          <a:xfrm>
            <a:off x="8684091" y="3157489"/>
            <a:ext cx="1295338" cy="55814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Partner 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7072341" y="2072509"/>
            <a:ext cx="0" cy="10849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9328652" y="2056005"/>
            <a:ext cx="0" cy="10849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4980304" y="2072509"/>
            <a:ext cx="0" cy="10849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167751" y="6246421"/>
            <a:ext cx="2909454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82249" y="270413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사용자 시스템 </a:t>
            </a:r>
            <a:r>
              <a:rPr lang="en-US" altLang="ko-KR" sz="2000" b="1" dirty="0" smtClean="0"/>
              <a:t>DB ERD</a:t>
            </a:r>
            <a:endParaRPr lang="ko-KR" altLang="en-US" sz="20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/>
              </a:rPr>
              <a:t>03.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857372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</a:t>
            </a: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2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DB ERD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UI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98379" y="6258296"/>
            <a:ext cx="2790702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8" y="858922"/>
            <a:ext cx="9636872" cy="58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82249" y="270413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관리자 시스템 </a:t>
            </a:r>
            <a:r>
              <a:rPr lang="en-US" altLang="ko-KR" sz="2000" b="1" dirty="0" smtClean="0"/>
              <a:t>DB ERD</a:t>
            </a:r>
            <a:endParaRPr lang="ko-KR" altLang="en-US" sz="20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/>
              </a:rPr>
              <a:t>03.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857372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</a:t>
            </a: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2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DB ERD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UI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98379" y="6258296"/>
            <a:ext cx="2790702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27" y="940937"/>
            <a:ext cx="9864212" cy="57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82249" y="270413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파트너 시스템 </a:t>
            </a:r>
            <a:r>
              <a:rPr lang="en-US" altLang="ko-KR" sz="2000" b="1" dirty="0" smtClean="0"/>
              <a:t>DB ERD</a:t>
            </a:r>
            <a:endParaRPr lang="ko-KR" altLang="en-US" sz="20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/>
              </a:rPr>
              <a:t>03.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857372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</a:t>
            </a: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2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DB ERD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UI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98379" y="6258296"/>
            <a:ext cx="2790702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11" y="850677"/>
            <a:ext cx="2556293" cy="51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359234" y="134644"/>
            <a:ext cx="1603169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사용자 시스템</a:t>
            </a:r>
            <a:endParaRPr lang="ko-KR" altLang="en-US" sz="16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7160818" y="722558"/>
            <a:ext cx="40296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335304" y="1489808"/>
            <a:ext cx="0" cy="141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190513" y="759666"/>
            <a:ext cx="0" cy="388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554851" y="1157299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지도</a:t>
            </a:r>
            <a:endParaRPr lang="ko-KR" altLang="en-US" sz="16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2090057" y="5120914"/>
            <a:ext cx="10006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2766117" y="1647638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프로필</a:t>
            </a:r>
            <a:endParaRPr lang="ko-KR" altLang="en-US" sz="1600" dirty="0"/>
          </a:p>
        </p:txBody>
      </p:sp>
      <p:cxnSp>
        <p:nvCxnSpPr>
          <p:cNvPr id="48" name="직선 연결선 47"/>
          <p:cNvCxnSpPr>
            <a:stCxn id="45" idx="3"/>
          </p:cNvCxnSpPr>
          <p:nvPr/>
        </p:nvCxnSpPr>
        <p:spPr>
          <a:xfrm>
            <a:off x="3953650" y="1813893"/>
            <a:ext cx="6472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600855" y="1813893"/>
            <a:ext cx="0" cy="235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4124936" y="2069551"/>
            <a:ext cx="844748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정보 수정</a:t>
            </a:r>
            <a:endParaRPr lang="ko-KR" altLang="en-US" sz="11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24935" y="2422803"/>
            <a:ext cx="844748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회원 탈퇴</a:t>
            </a:r>
            <a:endParaRPr lang="ko-KR" altLang="en-US" sz="1100" dirty="0"/>
          </a:p>
        </p:txBody>
      </p:sp>
      <p:sp>
        <p:nvSpPr>
          <p:cNvPr id="77" name="TextBox 76"/>
          <p:cNvSpPr txBox="1"/>
          <p:nvPr/>
        </p:nvSpPr>
        <p:spPr>
          <a:xfrm>
            <a:off x="3482664" y="3107943"/>
            <a:ext cx="142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다른 유저 프로필 조회</a:t>
            </a:r>
            <a:endParaRPr lang="ko-KR" altLang="en-US" sz="900" dirty="0"/>
          </a:p>
        </p:txBody>
      </p:sp>
      <p:sp>
        <p:nvSpPr>
          <p:cNvPr id="78" name="TextBox 77"/>
          <p:cNvSpPr txBox="1"/>
          <p:nvPr/>
        </p:nvSpPr>
        <p:spPr>
          <a:xfrm>
            <a:off x="4014652" y="1628436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권한 검사</a:t>
            </a:r>
            <a:endParaRPr lang="en-US" altLang="ko-KR" sz="900" dirty="0" smtClean="0"/>
          </a:p>
        </p:txBody>
      </p:sp>
      <p:cxnSp>
        <p:nvCxnSpPr>
          <p:cNvPr id="80" name="직선 연결선 79"/>
          <p:cNvCxnSpPr>
            <a:stCxn id="4" idx="2"/>
          </p:cNvCxnSpPr>
          <p:nvPr/>
        </p:nvCxnSpPr>
        <p:spPr>
          <a:xfrm>
            <a:off x="7160819" y="467153"/>
            <a:ext cx="0" cy="1022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7469674" y="5733013"/>
            <a:ext cx="1" cy="3162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7469674" y="6049278"/>
            <a:ext cx="28678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8309854" y="5882175"/>
            <a:ext cx="1187533" cy="33250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주문 확인</a:t>
            </a:r>
            <a:endParaRPr lang="ko-KR" altLang="en-US" sz="12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341526" y="5902298"/>
            <a:ext cx="1187533" cy="33250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배달</a:t>
            </a:r>
            <a:endParaRPr lang="ko-KR" altLang="en-US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8842317" y="381313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실시간 알림</a:t>
            </a:r>
            <a:endParaRPr lang="ko-KR" altLang="en-US" sz="1050" dirty="0"/>
          </a:p>
        </p:txBody>
      </p:sp>
      <p:sp>
        <p:nvSpPr>
          <p:cNvPr id="96" name="TextBox 95"/>
          <p:cNvSpPr txBox="1"/>
          <p:nvPr/>
        </p:nvSpPr>
        <p:spPr>
          <a:xfrm>
            <a:off x="8859252" y="4186470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Message Que</a:t>
            </a:r>
            <a:endParaRPr lang="ko-KR" altLang="en-US" sz="105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6293914" y="5120914"/>
            <a:ext cx="0" cy="1737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2853730" y="5704325"/>
            <a:ext cx="0" cy="3586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2398799" y="6075797"/>
            <a:ext cx="844748" cy="33250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유저 관리</a:t>
            </a:r>
            <a:endParaRPr lang="ko-KR" altLang="en-US" sz="11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330833" y="6095456"/>
            <a:ext cx="844748" cy="332509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업체 등록</a:t>
            </a:r>
            <a:endParaRPr lang="ko-KR" altLang="en-US" sz="1100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4175581" y="6229229"/>
            <a:ext cx="15542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V="1">
            <a:off x="5729837" y="4033886"/>
            <a:ext cx="0" cy="21953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729837" y="4033886"/>
            <a:ext cx="19950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H="1" flipV="1">
            <a:off x="7724615" y="2586642"/>
            <a:ext cx="142" cy="14555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9298379" y="6258296"/>
            <a:ext cx="2790702" cy="51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537365" y="961901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cxnSp>
        <p:nvCxnSpPr>
          <p:cNvPr id="160" name="직선 연결선 159"/>
          <p:cNvCxnSpPr/>
          <p:nvPr/>
        </p:nvCxnSpPr>
        <p:spPr>
          <a:xfrm>
            <a:off x="3335304" y="1489808"/>
            <a:ext cx="5515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359883" y="3323136"/>
            <a:ext cx="1776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45" idx="2"/>
          </p:cNvCxnSpPr>
          <p:nvPr/>
        </p:nvCxnSpPr>
        <p:spPr>
          <a:xfrm flipH="1">
            <a:off x="3359883" y="1980147"/>
            <a:ext cx="1" cy="1347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5729837" y="1489808"/>
            <a:ext cx="0" cy="1671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136072" y="1642479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채팅</a:t>
            </a:r>
            <a:endParaRPr lang="ko-KR" altLang="en-US" sz="16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36072" y="2402060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채팅 방 선택</a:t>
            </a:r>
            <a:endParaRPr lang="ko-KR" altLang="en-US" sz="1400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5136071" y="3161641"/>
            <a:ext cx="1187533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채팅 방</a:t>
            </a:r>
            <a:endParaRPr lang="ko-KR" altLang="en-US" sz="1600" dirty="0"/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6685766" y="5370892"/>
            <a:ext cx="1603169" cy="33250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파트너 시스템</a:t>
            </a:r>
            <a:endParaRPr lang="ko-KR" altLang="en-US" sz="1600" dirty="0"/>
          </a:p>
        </p:txBody>
      </p:sp>
      <p:cxnSp>
        <p:nvCxnSpPr>
          <p:cNvPr id="181" name="직선 연결선 180"/>
          <p:cNvCxnSpPr/>
          <p:nvPr/>
        </p:nvCxnSpPr>
        <p:spPr>
          <a:xfrm>
            <a:off x="3767897" y="5707737"/>
            <a:ext cx="0" cy="3779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모서리가 둥근 직사각형 181"/>
          <p:cNvSpPr/>
          <p:nvPr/>
        </p:nvSpPr>
        <p:spPr>
          <a:xfrm>
            <a:off x="2411483" y="5365313"/>
            <a:ext cx="1603169" cy="3325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어드민</a:t>
            </a:r>
            <a:r>
              <a:rPr lang="ko-KR" altLang="en-US" sz="1600" dirty="0" smtClean="0"/>
              <a:t> 시스템</a:t>
            </a:r>
            <a:endParaRPr lang="ko-KR" altLang="en-US" sz="1600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/>
              </a:rPr>
              <a:t>03.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아키텍처</a:t>
            </a:r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&amp;</a:t>
            </a:r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디자인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857372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키텍처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</a:t>
            </a: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2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애플리케이션 디자인</a:t>
            </a:r>
            <a:endParaRPr lang="en-US" altLang="ko-KR" sz="12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DB ERD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UI </a:t>
            </a:r>
            <a:r>
              <a:rPr lang="ko-KR" altLang="en-US" sz="12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흐름도</a:t>
            </a:r>
            <a:endParaRPr lang="ko-KR" altLang="en-US" sz="12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8850784" y="1495349"/>
            <a:ext cx="0" cy="1891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8049199" y="1642479"/>
            <a:ext cx="1603169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구장 선택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49199" y="2420387"/>
            <a:ext cx="1603169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업체 선택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49199" y="3158212"/>
            <a:ext cx="1603169" cy="332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주문 및 결제</a:t>
            </a:r>
            <a:endParaRPr lang="ko-KR" altLang="en-US" sz="1600" dirty="0"/>
          </a:p>
        </p:txBody>
      </p:sp>
      <p:cxnSp>
        <p:nvCxnSpPr>
          <p:cNvPr id="206" name="직선 연결선 205"/>
          <p:cNvCxnSpPr>
            <a:endCxn id="14" idx="1"/>
          </p:cNvCxnSpPr>
          <p:nvPr/>
        </p:nvCxnSpPr>
        <p:spPr>
          <a:xfrm>
            <a:off x="7724615" y="2586642"/>
            <a:ext cx="324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8850784" y="3490721"/>
            <a:ext cx="0" cy="239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148226" cy="58629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067802" y="69006"/>
            <a:ext cx="926276" cy="4631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Appbar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592788" y="3784721"/>
            <a:ext cx="1175659" cy="4631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구장 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015990" y="5321360"/>
            <a:ext cx="655125" cy="4631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채팅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0243726" y="300574"/>
            <a:ext cx="824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7" idx="1"/>
          </p:cNvCxnSpPr>
          <p:nvPr/>
        </p:nvCxnSpPr>
        <p:spPr>
          <a:xfrm>
            <a:off x="9286504" y="4016289"/>
            <a:ext cx="130628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0040402" y="5540605"/>
            <a:ext cx="9478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0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21" y="0"/>
            <a:ext cx="9452396" cy="68012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0" y="0"/>
            <a:ext cx="9564089" cy="688166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742323" y="4964384"/>
            <a:ext cx="4321902" cy="4857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해당 구장에 등록된 </a:t>
            </a:r>
            <a:r>
              <a:rPr lang="ko-KR" altLang="en-US" dirty="0" smtClean="0">
                <a:solidFill>
                  <a:schemeClr val="tx1"/>
                </a:solidFill>
              </a:rPr>
              <a:t>업체들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42323" y="5833436"/>
            <a:ext cx="4321902" cy="5462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업체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ko-KR" altLang="en-US" b="1" dirty="0" smtClean="0">
                <a:solidFill>
                  <a:schemeClr val="tx1"/>
                </a:solidFill>
              </a:rPr>
              <a:t>관리자 페이지</a:t>
            </a:r>
            <a:r>
              <a:rPr lang="ko-KR" altLang="en-US" dirty="0" smtClean="0">
                <a:solidFill>
                  <a:schemeClr val="tx1"/>
                </a:solidFill>
              </a:rPr>
              <a:t>에서 등록 가능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0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32" y="0"/>
            <a:ext cx="9531202" cy="6858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094514" y="6187044"/>
            <a:ext cx="534389" cy="3087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126317" y="6163293"/>
            <a:ext cx="534389" cy="3087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7"/>
          </p:cNvCxnSpPr>
          <p:nvPr/>
        </p:nvCxnSpPr>
        <p:spPr>
          <a:xfrm flipV="1">
            <a:off x="5550644" y="3146962"/>
            <a:ext cx="4743465" cy="3085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7"/>
          </p:cNvCxnSpPr>
          <p:nvPr/>
        </p:nvCxnSpPr>
        <p:spPr>
          <a:xfrm flipV="1">
            <a:off x="8582447" y="4785756"/>
            <a:ext cx="1711662" cy="1422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94109" y="2968832"/>
            <a:ext cx="101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 탭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359423" y="4643253"/>
            <a:ext cx="101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주문 탭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318"/>
            <a:ext cx="12198029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200" b="1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CEFA7ED-097E-437E-A58E-6B9A383BE113}"/>
              </a:ext>
            </a:extLst>
          </p:cNvPr>
          <p:cNvSpPr/>
          <p:nvPr/>
        </p:nvSpPr>
        <p:spPr>
          <a:xfrm>
            <a:off x="2752168" y="2638423"/>
            <a:ext cx="8738165" cy="14516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야구장</a:t>
            </a:r>
            <a:r>
              <a:rPr lang="en-US" altLang="ko-KR" sz="3200" i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내에서</a:t>
            </a:r>
            <a:r>
              <a:rPr lang="en-US" altLang="ko-KR" sz="3200" i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쉽고</a:t>
            </a:r>
            <a:r>
              <a:rPr lang="en-US" altLang="ko-KR" sz="3200" i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빠른</a:t>
            </a:r>
            <a:r>
              <a:rPr lang="en-US" altLang="ko-KR" sz="3200" i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주문ㆍ배달을</a:t>
            </a:r>
            <a:r>
              <a:rPr lang="en-US" altLang="ko-KR" sz="3200" i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3200" i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제공하는</a:t>
            </a:r>
            <a:endParaRPr lang="en-US" altLang="ko-KR" sz="3200" i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82421"/>
              </a:solidFill>
              <a:ea typeface="Noto Sans CJK KR Medium"/>
              <a:cs typeface="Calibri" panose="020F0502020204030204"/>
            </a:endParaRPr>
          </a:p>
          <a:p>
            <a:pPr algn="ctr">
              <a:spcBef>
                <a:spcPts val="1000"/>
              </a:spcBef>
            </a:pPr>
            <a:r>
              <a:rPr lang="en-US" altLang="ko-KR" sz="4800" b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딜리버리</a:t>
            </a:r>
            <a:r>
              <a:rPr lang="en-US" altLang="ko-KR" sz="48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 웹 </a:t>
            </a:r>
            <a:r>
              <a:rPr lang="en-US" altLang="ko-KR" sz="4800" b="1" spc="-15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/>
              </a:rPr>
              <a:t>서비스</a:t>
            </a:r>
            <a:endParaRPr lang="en-US" altLang="ko-KR" sz="48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8242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34005" y="6451784"/>
            <a:ext cx="2857995" cy="408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31668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3" y="0"/>
            <a:ext cx="953120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061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1668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25" y="-31668"/>
            <a:ext cx="9126407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987148" y="696561"/>
            <a:ext cx="2090057" cy="16277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주문 탭에서 메뉴를 선택하고 좌석 정보를 기입해 주문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381007" y="6092042"/>
            <a:ext cx="482930" cy="4156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7"/>
          </p:cNvCxnSpPr>
          <p:nvPr/>
        </p:nvCxnSpPr>
        <p:spPr>
          <a:xfrm flipV="1">
            <a:off x="6793214" y="2324350"/>
            <a:ext cx="4428967" cy="3828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2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63" y="0"/>
            <a:ext cx="9531205" cy="6858000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13" idx="1"/>
          </p:cNvCxnSpPr>
          <p:nvPr/>
        </p:nvCxnSpPr>
        <p:spPr>
          <a:xfrm>
            <a:off x="8989621" y="439387"/>
            <a:ext cx="668255" cy="1782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657876" y="1900051"/>
            <a:ext cx="2395580" cy="643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야구장에 찾아가기 위한 편의성 제공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43355" y="0"/>
            <a:ext cx="665019" cy="4393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731768" y="6408714"/>
            <a:ext cx="369188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ㅍ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0"/>
            <a:ext cx="7971554" cy="5735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254539" y="1484168"/>
            <a:ext cx="1698171" cy="34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522886" y="986646"/>
            <a:ext cx="475012" cy="3443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522886" y="1280929"/>
            <a:ext cx="475012" cy="3443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261976" y="999515"/>
            <a:ext cx="1717784" cy="34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프로필 페이지 이동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 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304317" y="25744"/>
            <a:ext cx="475012" cy="3443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4" idx="6"/>
          </p:cNvCxnSpPr>
          <p:nvPr/>
        </p:nvCxnSpPr>
        <p:spPr>
          <a:xfrm flipV="1">
            <a:off x="8997898" y="1158836"/>
            <a:ext cx="1218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8997898" y="1453120"/>
            <a:ext cx="1218827" cy="172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9779329" y="185752"/>
            <a:ext cx="4373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234926" y="25864"/>
            <a:ext cx="1717784" cy="344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프로필 클릭 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9607311" y="197934"/>
            <a:ext cx="609414" cy="357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9304317" y="6400800"/>
            <a:ext cx="2796639" cy="356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12" y="0"/>
            <a:ext cx="8576382" cy="584266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9819642" y="2308272"/>
            <a:ext cx="475012" cy="3443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24655" y="3099216"/>
            <a:ext cx="1943595" cy="433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프로필 정보 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96000" y="5084618"/>
            <a:ext cx="475012" cy="3899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589299" y="5279571"/>
            <a:ext cx="425605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845350" y="5062847"/>
            <a:ext cx="1202894" cy="433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탈퇴 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endCxn id="7" idx="0"/>
          </p:cNvCxnSpPr>
          <p:nvPr/>
        </p:nvCxnSpPr>
        <p:spPr>
          <a:xfrm>
            <a:off x="10141527" y="2652653"/>
            <a:ext cx="1054926" cy="446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77" y="0"/>
            <a:ext cx="6658898" cy="4536374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8894618" y="4429496"/>
            <a:ext cx="0" cy="760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241473" y="5189517"/>
            <a:ext cx="1473159" cy="476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구단 리스트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12" y="278461"/>
            <a:ext cx="732761" cy="444097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>
            <a:off x="2630992" y="722558"/>
            <a:ext cx="0" cy="595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20374" y="133436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클릭 시</a:t>
            </a:r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3150437" y="1519033"/>
            <a:ext cx="834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8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9" y="1031173"/>
            <a:ext cx="4487819" cy="434636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90" y="1031173"/>
            <a:ext cx="4812439" cy="3278474"/>
          </a:xfrm>
          <a:prstGeom prst="rect">
            <a:avLst/>
          </a:prstGeom>
        </p:spPr>
      </p:pic>
      <p:cxnSp>
        <p:nvCxnSpPr>
          <p:cNvPr id="57" name="직선 연결선 56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530804" y="2099954"/>
            <a:ext cx="46313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086964" y="1874322"/>
            <a:ext cx="443840" cy="4512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75047" y="52935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채팅 창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79458" y="529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프로필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00082" y="2111025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 시 해당 사용자 프로필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4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49" y="-20782"/>
            <a:ext cx="1006678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32665" y="2731324"/>
            <a:ext cx="2054431" cy="1282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25484" y="4626018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Oauth2 </a:t>
            </a:r>
            <a:r>
              <a:rPr lang="ko-KR" altLang="en-US" dirty="0" smtClean="0"/>
              <a:t>방식의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로그인 가능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1" name="직선 화살표 연결선 20"/>
          <p:cNvCxnSpPr>
            <a:stCxn id="5" idx="2"/>
          </p:cNvCxnSpPr>
          <p:nvPr/>
        </p:nvCxnSpPr>
        <p:spPr>
          <a:xfrm>
            <a:off x="7059881" y="4013860"/>
            <a:ext cx="0" cy="605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0" y="0"/>
            <a:ext cx="385569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410691" y="520268"/>
            <a:ext cx="422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6638306" y="319306"/>
            <a:ext cx="3764478" cy="4731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햄버거 메뉴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err="1" smtClean="0">
                <a:solidFill>
                  <a:schemeClr val="tx1"/>
                </a:solidFill>
              </a:rPr>
              <a:t>네비게이션</a:t>
            </a:r>
            <a:r>
              <a:rPr lang="ko-KR" altLang="en-US" dirty="0" smtClean="0">
                <a:solidFill>
                  <a:schemeClr val="tx1"/>
                </a:solidFill>
              </a:rPr>
              <a:t>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410691" y="415636"/>
            <a:ext cx="0" cy="104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7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35" y="0"/>
            <a:ext cx="385569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7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200" b="1" dirty="0" err="1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b="1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b="1" dirty="0" err="1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0E0778-3771-4B1D-9404-46B2B080EEC3}"/>
              </a:ext>
            </a:extLst>
          </p:cNvPr>
          <p:cNvSpPr txBox="1"/>
          <p:nvPr/>
        </p:nvSpPr>
        <p:spPr>
          <a:xfrm>
            <a:off x="2487562" y="2254045"/>
            <a:ext cx="9552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ea typeface="맑은 고딕"/>
                <a:cs typeface="Calibri"/>
              </a:rPr>
              <a:t>1. 야구장 </a:t>
            </a:r>
            <a:r>
              <a:rPr lang="ko-KR" altLang="en-US" sz="3600" dirty="0" err="1">
                <a:ea typeface="맑은 고딕"/>
                <a:cs typeface="Calibri"/>
              </a:rPr>
              <a:t>내ㆍ외부</a:t>
            </a:r>
            <a:r>
              <a:rPr lang="ko-KR" altLang="en-US" sz="3600" dirty="0">
                <a:ea typeface="맑은 고딕"/>
                <a:cs typeface="Calibri"/>
              </a:rPr>
              <a:t> 배달음식 주문이 불편함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5AD3AE5-FC3E-4F5E-A377-A91B3861FFCD}"/>
              </a:ext>
            </a:extLst>
          </p:cNvPr>
          <p:cNvSpPr txBox="1"/>
          <p:nvPr/>
        </p:nvSpPr>
        <p:spPr>
          <a:xfrm>
            <a:off x="2487562" y="4087506"/>
            <a:ext cx="9552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ea typeface="맑은 고딕"/>
                <a:cs typeface="Calibri"/>
              </a:rPr>
              <a:t>2. </a:t>
            </a:r>
            <a:r>
              <a:rPr lang="ko-KR" altLang="ko-KR" sz="3600" dirty="0">
                <a:ea typeface="맑은 고딕"/>
                <a:cs typeface="Calibri"/>
              </a:rPr>
              <a:t>배달음식 주문 시 </a:t>
            </a:r>
            <a:r>
              <a:rPr lang="ko-KR" altLang="ko-KR" sz="3600" dirty="0" err="1">
                <a:ea typeface="맑은 고딕"/>
                <a:cs typeface="Calibri"/>
              </a:rPr>
              <a:t>웹</a:t>
            </a:r>
            <a:r>
              <a:rPr lang="ko-KR" altLang="ko-KR" sz="3600" dirty="0" err="1">
                <a:solidFill>
                  <a:srgbClr val="282421"/>
                </a:solidFill>
                <a:ea typeface="맑은 고딕"/>
                <a:cs typeface="Calibri"/>
              </a:rPr>
              <a:t>ㆍ앱의</a:t>
            </a:r>
            <a:r>
              <a:rPr lang="ko-KR" altLang="ko-KR" sz="3600" dirty="0">
                <a:solidFill>
                  <a:srgbClr val="282421"/>
                </a:solidFill>
                <a:ea typeface="맑은 고딕"/>
                <a:cs typeface="Calibri"/>
              </a:rPr>
              <a:t> 사용 선호도 증가</a:t>
            </a:r>
            <a:endParaRPr lang="ko-KR" altLang="en-US" sz="36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9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03" y="0"/>
            <a:ext cx="3855697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46" y="0"/>
            <a:ext cx="3855697" cy="6858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750130" y="4405747"/>
            <a:ext cx="2612571" cy="1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3550722" y="4215740"/>
            <a:ext cx="1199408" cy="415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29" y="0"/>
            <a:ext cx="3855697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3964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01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메인 페이지</a:t>
            </a:r>
            <a:endParaRPr lang="en-US" altLang="ko-KR" sz="1100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선택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구장 페이지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업체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지도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프로필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채팅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로그인 페이지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10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모바일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화면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30" y="0"/>
            <a:ext cx="9531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55" y="0"/>
            <a:ext cx="1006678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12" y="4084243"/>
            <a:ext cx="2969565" cy="2324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9212" y="3631988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S3</a:t>
            </a:r>
            <a:r>
              <a:rPr lang="ko-KR" altLang="en-US" dirty="0" smtClean="0">
                <a:solidFill>
                  <a:schemeClr val="bg1"/>
                </a:solidFill>
              </a:rPr>
              <a:t>에 </a:t>
            </a:r>
            <a:r>
              <a:rPr lang="ko-KR" altLang="en-US" b="1" dirty="0" smtClean="0">
                <a:solidFill>
                  <a:schemeClr val="bg1"/>
                </a:solidFill>
              </a:rPr>
              <a:t>이미지</a:t>
            </a:r>
            <a:r>
              <a:rPr lang="ko-KR" altLang="en-US" dirty="0" smtClean="0">
                <a:solidFill>
                  <a:schemeClr val="bg1"/>
                </a:solidFill>
              </a:rPr>
              <a:t> 저장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관리자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02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67" y="10499"/>
            <a:ext cx="10066789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303324" y="2796638"/>
            <a:ext cx="4180115" cy="10806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주문 시 파트너 페이지에서 실시간으로 알림을 받고 주문 내역 확인 가능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27127" y="6408714"/>
            <a:ext cx="2873829" cy="36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/>
              </a:rPr>
              <a:t>04.</a:t>
            </a:r>
            <a:endParaRPr lang="en-US" altLang="ko-KR" sz="2400" dirty="0">
              <a:latin typeface="Noto Sans CJK KR Medium" panose="020B0600000000000000" pitchFamily="34" charset="-127"/>
              <a:ea typeface="Noto Sans CJK KR Medium"/>
            </a:endParaRPr>
          </a:p>
          <a:p>
            <a:r>
              <a:rPr lang="ko-KR" altLang="en-US" sz="2400" dirty="0" smtClean="0">
                <a:latin typeface="Noto Sans CJK KR Medium" panose="020B0600000000000000" pitchFamily="34" charset="-127"/>
                <a:ea typeface="Noto Sans CJK KR Medium"/>
              </a:rPr>
              <a:t>프로젝트구현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7"/>
            <a:ext cx="1766175" cy="4011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사용자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어드민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시스템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ko-KR" altLang="en-US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/>
              </a:rPr>
              <a:t>파트너 시스템</a:t>
            </a:r>
            <a:endParaRPr lang="en-US" altLang="ko-KR" sz="1200" b="1" dirty="0" smtClean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155397" y="3099460"/>
            <a:ext cx="1010369" cy="4750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165766" y="3336966"/>
            <a:ext cx="21375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5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58097" y="-737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183E176-742F-4080-8F23-2FDCF05F5C94}"/>
              </a:ext>
            </a:extLst>
          </p:cNvPr>
          <p:cNvSpPr/>
          <p:nvPr/>
        </p:nvSpPr>
        <p:spPr>
          <a:xfrm>
            <a:off x="2074606" y="-2459"/>
            <a:ext cx="10114933" cy="6857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200" b="1" dirty="0" err="1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200" b="1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200" b="1" dirty="0" err="1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/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C134D2B-B5C0-49AA-873E-CFB74A3B4F2C}"/>
              </a:ext>
            </a:extLst>
          </p:cNvPr>
          <p:cNvSpPr/>
          <p:nvPr/>
        </p:nvSpPr>
        <p:spPr>
          <a:xfrm>
            <a:off x="7161232" y="64282"/>
            <a:ext cx="4933339" cy="4881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배달 앱의 편의성과 효용성​</a:t>
            </a:r>
            <a:endParaRPr lang="ko-KR" altLang="en-US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5E011E8-2593-49B3-B6F4-981B5E1CB2E7}"/>
              </a:ext>
            </a:extLst>
          </p:cNvPr>
          <p:cNvSpPr/>
          <p:nvPr/>
        </p:nvSpPr>
        <p:spPr>
          <a:xfrm>
            <a:off x="7168609" y="5127894"/>
            <a:ext cx="4925962" cy="17276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배달 </a:t>
            </a:r>
            <a:r>
              <a:rPr lang="ko-KR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앱을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이용해 음식을 주문하는 가장 큰 이유는 </a:t>
            </a:r>
            <a:r>
              <a:rPr lang="ko-KR" sz="1600" b="1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편의성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과 </a:t>
            </a:r>
            <a:r>
              <a:rPr lang="ko-KR" sz="1600" b="1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효용성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때문이다. 검색과 주문, 결제까지 모두 </a:t>
            </a:r>
            <a:r>
              <a:rPr lang="ko-KR" altLang="en-US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한번에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할 수 있기 때문에 배달 </a:t>
            </a:r>
            <a:r>
              <a:rPr lang="ko-KR" sz="1600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앱의</a:t>
            </a:r>
            <a:r>
              <a:rPr lang="ko-KR" sz="1600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편리성이 </a:t>
            </a:r>
            <a:r>
              <a:rPr lang="ko-KR" sz="1600" b="1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요즘 소비자들의 라이프스타일과 </a:t>
            </a:r>
            <a:r>
              <a:rPr lang="ko-KR" sz="1600" b="1" dirty="0" err="1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니즈에</a:t>
            </a:r>
            <a:r>
              <a:rPr lang="ko-KR" sz="1600" b="1" dirty="0">
                <a:solidFill>
                  <a:schemeClr val="tx1"/>
                </a:solidFill>
                <a:latin typeface="Malgun Gothic"/>
                <a:ea typeface="Malgun Gothic"/>
                <a:cs typeface="Calibri"/>
              </a:rPr>
              <a:t> 부합한다.</a:t>
            </a:r>
            <a:endParaRPr lang="ko-KR" sz="1600" b="1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F569ED0-BF8E-412E-B562-A864F0F119E9}"/>
              </a:ext>
            </a:extLst>
          </p:cNvPr>
          <p:cNvSpPr/>
          <p:nvPr/>
        </p:nvSpPr>
        <p:spPr>
          <a:xfrm>
            <a:off x="7163693" y="551726"/>
            <a:ext cx="4928418" cy="4571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8" descr="전화, 앉아있는, 화면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F5A32E7-50AC-42E6-B26A-83E9886A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559101"/>
            <a:ext cx="4928421" cy="461132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3323AA1-7E9C-4192-ABC6-A95F78C23790}"/>
              </a:ext>
            </a:extLst>
          </p:cNvPr>
          <p:cNvSpPr/>
          <p:nvPr/>
        </p:nvSpPr>
        <p:spPr>
          <a:xfrm>
            <a:off x="2159857" y="64282"/>
            <a:ext cx="4925962" cy="4881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야구장 내 배달음식의 주문과 커뮤니티</a:t>
            </a:r>
            <a:endParaRPr lang="ko-KR" altLang="en-US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067C0C8-A562-41E2-A3F5-A729E161968E}"/>
              </a:ext>
            </a:extLst>
          </p:cNvPr>
          <p:cNvSpPr/>
          <p:nvPr/>
        </p:nvSpPr>
        <p:spPr>
          <a:xfrm>
            <a:off x="2159856" y="555894"/>
            <a:ext cx="4925962" cy="62996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a typeface="Malgun Gothic"/>
                <a:cs typeface="Calibri"/>
              </a:rPr>
              <a:t>ㆍ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ea typeface="Malgun Gothic"/>
                <a:cs typeface="Calibri"/>
              </a:rPr>
              <a:t>기존 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대부분 야구장 배달 </a:t>
            </a:r>
            <a:r>
              <a:rPr lang="ko-KR" altLang="en-US" sz="1600" dirty="0" err="1">
                <a:solidFill>
                  <a:schemeClr val="tx1"/>
                </a:solidFill>
                <a:ea typeface="Malgun Gothic"/>
                <a:cs typeface="Calibri"/>
              </a:rPr>
              <a:t>앱은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ea typeface="Malgun Gothic"/>
                <a:cs typeface="Calibri"/>
              </a:rPr>
              <a:t>외부 업체만 이용이 가능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하고 </a:t>
            </a:r>
            <a:r>
              <a:rPr lang="ko-KR" altLang="en-US" sz="1600" b="1" dirty="0">
                <a:solidFill>
                  <a:schemeClr val="tx1"/>
                </a:solidFill>
                <a:ea typeface="Malgun Gothic"/>
                <a:cs typeface="Calibri"/>
              </a:rPr>
              <a:t>내부 매장의 주문 결제가 힘들다</a:t>
            </a:r>
            <a:r>
              <a:rPr lang="en-US" altLang="ko-KR" sz="1600" b="1" dirty="0">
                <a:solidFill>
                  <a:schemeClr val="tx1"/>
                </a:solidFill>
                <a:ea typeface="Malgun Gothic"/>
                <a:cs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r>
              <a:rPr lang="ko-KR" altLang="en-US" sz="1600" dirty="0" err="1">
                <a:solidFill>
                  <a:schemeClr val="tx1"/>
                </a:solidFill>
                <a:ea typeface="Malgun Gothic"/>
                <a:cs typeface="Calibri"/>
              </a:rPr>
              <a:t>ㆍ외부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 업체의 경우 야구 관람 전에  </a:t>
            </a:r>
            <a:r>
              <a:rPr lang="ko-KR" altLang="en-US" sz="1600" b="1" dirty="0">
                <a:solidFill>
                  <a:schemeClr val="tx1"/>
                </a:solidFill>
                <a:ea typeface="Malgun Gothic"/>
                <a:cs typeface="Calibri"/>
              </a:rPr>
              <a:t>미리 주문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(일주일 전)을 해야 하는 </a:t>
            </a:r>
            <a:r>
              <a:rPr lang="ko-KR" altLang="en-US" sz="1600" b="1" dirty="0">
                <a:solidFill>
                  <a:schemeClr val="tx1"/>
                </a:solidFill>
                <a:ea typeface="Malgun Gothic"/>
                <a:cs typeface="Calibri"/>
              </a:rPr>
              <a:t>불편함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이 있다</a:t>
            </a:r>
            <a:r>
              <a:rPr lang="ko-KR" altLang="en-US" sz="1600" dirty="0" smtClean="0">
                <a:solidFill>
                  <a:schemeClr val="tx1"/>
                </a:solidFill>
                <a:ea typeface="Malgun Gothic"/>
                <a:cs typeface="Calibri"/>
              </a:rPr>
              <a:t>. (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구장 내부 매장 이용 시 해소 가능)</a:t>
            </a: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  <a:p>
            <a:r>
              <a:rPr lang="ko-KR" sz="1600" dirty="0" err="1">
                <a:solidFill>
                  <a:schemeClr val="tx1"/>
                </a:solidFill>
                <a:ea typeface="Malgun Gothic"/>
                <a:cs typeface="Calibri"/>
              </a:rPr>
              <a:t>ㆍ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 주로 </a:t>
            </a:r>
            <a:r>
              <a:rPr lang="ko-KR" altLang="en-US" sz="1600" b="1" dirty="0">
                <a:solidFill>
                  <a:schemeClr val="tx1"/>
                </a:solidFill>
                <a:ea typeface="Malgun Gothic"/>
                <a:cs typeface="Calibri"/>
              </a:rPr>
              <a:t>주문과 배달만 가능한 </a:t>
            </a:r>
            <a:r>
              <a:rPr lang="ko-KR" altLang="en-US" sz="1600" b="1" dirty="0" smtClean="0">
                <a:solidFill>
                  <a:schemeClr val="tx1"/>
                </a:solidFill>
                <a:ea typeface="Malgun Gothic"/>
                <a:cs typeface="Calibri"/>
              </a:rPr>
              <a:t>서비스</a:t>
            </a:r>
            <a:r>
              <a:rPr lang="ko-KR" altLang="en-US" sz="1600" dirty="0" smtClean="0">
                <a:solidFill>
                  <a:schemeClr val="tx1"/>
                </a:solidFill>
                <a:ea typeface="Malgun Gothic"/>
                <a:cs typeface="Calibri"/>
              </a:rPr>
              <a:t>로 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구성되어 있다</a:t>
            </a:r>
            <a:r>
              <a:rPr lang="en-US" altLang="ko-KR" sz="1600" dirty="0">
                <a:solidFill>
                  <a:schemeClr val="tx1"/>
                </a:solidFill>
                <a:ea typeface="Malgun Gothic"/>
                <a:cs typeface="Calibri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  간단한 시즌 정보와 스포츠뉴스 그리고 야구팬을 위한 커뮤니티로 구성된 </a:t>
            </a:r>
            <a:r>
              <a:rPr lang="ko-KR" altLang="en-US" sz="1600" dirty="0" err="1">
                <a:solidFill>
                  <a:schemeClr val="tx1"/>
                </a:solidFill>
                <a:ea typeface="Malgun Gothic"/>
                <a:cs typeface="Calibri"/>
              </a:rPr>
              <a:t>어플이</a:t>
            </a:r>
            <a:r>
              <a:rPr lang="ko-KR" altLang="en-US" sz="1600" dirty="0">
                <a:solidFill>
                  <a:schemeClr val="tx1"/>
                </a:solidFill>
                <a:ea typeface="Malgun Gothic"/>
                <a:cs typeface="Calibri"/>
              </a:rPr>
              <a:t> 적다</a:t>
            </a:r>
            <a:r>
              <a:rPr lang="en-US" altLang="ko-KR" sz="1600" dirty="0">
                <a:solidFill>
                  <a:schemeClr val="tx1"/>
                </a:solidFill>
                <a:ea typeface="Malgun Gothic"/>
                <a:cs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9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A5C9306-0B38-4A7E-BB11-E154F8701DEB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F14A22AD-34CD-4EE2-A062-32EEAE82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0F158AD-CF96-445C-86B7-C8B4CC069F2C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AEC769FC-BD67-4CDE-85C0-CCD581A2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08262"/>
              </p:ext>
            </p:extLst>
          </p:nvPr>
        </p:nvGraphicFramePr>
        <p:xfrm>
          <a:off x="2593258" y="934062"/>
          <a:ext cx="9321367" cy="538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32">
                  <a:extLst>
                    <a:ext uri="{9D8B030D-6E8A-4147-A177-3AD203B41FA5}">
                      <a16:colId xmlns="" xmlns:a16="http://schemas.microsoft.com/office/drawing/2014/main" val="1804261812"/>
                    </a:ext>
                  </a:extLst>
                </a:gridCol>
                <a:gridCol w="7711335">
                  <a:extLst>
                    <a:ext uri="{9D8B030D-6E8A-4147-A177-3AD203B41FA5}">
                      <a16:colId xmlns="" xmlns:a16="http://schemas.microsoft.com/office/drawing/2014/main" val="2480113913"/>
                    </a:ext>
                  </a:extLst>
                </a:gridCol>
              </a:tblGrid>
              <a:tr h="784445">
                <a:tc gridSpan="2">
                  <a:txBody>
                    <a:bodyPr/>
                    <a:lstStyle/>
                    <a:p>
                      <a:pPr marL="0" algn="l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200" dirty="0">
                          <a:effectLst/>
                        </a:rPr>
                        <a:t>           야   식  관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8145890"/>
                  </a:ext>
                </a:extLst>
              </a:tr>
              <a:tr h="51439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effectLst/>
                        </a:rPr>
                        <a:t>소개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 smtClean="0">
                          <a:effectLst/>
                        </a:rPr>
                        <a:t> 야구장을 </a:t>
                      </a:r>
                      <a:r>
                        <a:rPr lang="ko-KR" altLang="en-US" sz="1600" kern="1200" dirty="0">
                          <a:effectLst/>
                        </a:rPr>
                        <a:t>관람하며 원하는 음식을 배달해주는 웹</a:t>
                      </a:r>
                      <a:r>
                        <a:rPr lang="ko-KR" altLang="en-US" sz="1600" kern="1200" baseline="0" dirty="0">
                          <a:effectLst/>
                        </a:rPr>
                        <a:t>사이트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228723766"/>
                  </a:ext>
                </a:extLst>
              </a:tr>
              <a:tr h="514391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effectLst/>
                        </a:rPr>
                        <a:t>비전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 smtClean="0">
                          <a:effectLst/>
                        </a:rPr>
                        <a:t> </a:t>
                      </a:r>
                      <a:r>
                        <a:rPr lang="ko-KR" altLang="en-US" sz="1600" kern="1200" dirty="0" err="1" smtClean="0">
                          <a:effectLst/>
                        </a:rPr>
                        <a:t>판매자와</a:t>
                      </a:r>
                      <a:r>
                        <a:rPr lang="ko-KR" altLang="en-US" sz="1600" kern="1200" dirty="0" smtClean="0">
                          <a:effectLst/>
                        </a:rPr>
                        <a:t> </a:t>
                      </a:r>
                      <a:r>
                        <a:rPr lang="ko-KR" altLang="en-US" sz="1600" kern="1200" dirty="0">
                          <a:effectLst/>
                        </a:rPr>
                        <a:t>소비자 모두가 만족할 수 있는 플랫폼을 갖춘 식품 주문 서비스 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89931508"/>
                  </a:ext>
                </a:extLst>
              </a:tr>
              <a:tr h="1204184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effectLst/>
                        </a:rPr>
                        <a:t>강점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1200" dirty="0" smtClean="0">
                          <a:effectLst/>
                        </a:rPr>
                        <a:t> 지원 </a:t>
                      </a:r>
                      <a:r>
                        <a:rPr lang="ko-KR" altLang="en-US" sz="1600" kern="1200" dirty="0">
                          <a:effectLst/>
                        </a:rPr>
                        <a:t>프로그램을 통한 파트너 브랜드 동반 성장</a:t>
                      </a:r>
                      <a:endParaRPr lang="ko-KR" altLang="en-US" dirty="0"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effectLst/>
                        </a:rPr>
                        <a:t> 식품과 </a:t>
                      </a:r>
                      <a:r>
                        <a:rPr lang="ko-KR" altLang="en-US" sz="1600" kern="1200" dirty="0" err="1">
                          <a:effectLst/>
                        </a:rPr>
                        <a:t>컨텐츠의</a:t>
                      </a:r>
                      <a:r>
                        <a:rPr lang="ko-KR" altLang="en-US" sz="1600" kern="1200" dirty="0">
                          <a:effectLst/>
                        </a:rPr>
                        <a:t> 결합 </a:t>
                      </a:r>
                      <a:endParaRPr lang="ko-KR" altLang="en-US" dirty="0"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effectLst/>
                        </a:rPr>
                        <a:t> 편리한 </a:t>
                      </a:r>
                      <a:r>
                        <a:rPr lang="ko-KR" altLang="en-US" sz="1600" kern="1200" dirty="0" err="1">
                          <a:effectLst/>
                        </a:rPr>
                        <a:t>접근성</a:t>
                      </a:r>
                      <a:r>
                        <a:rPr lang="ko-KR" altLang="en-US" sz="1600" kern="1200" dirty="0">
                          <a:effectLst/>
                        </a:rPr>
                        <a:t> 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900481443"/>
                  </a:ext>
                </a:extLst>
              </a:tr>
              <a:tr h="2366199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effectLst/>
                        </a:rPr>
                        <a:t>특징</a:t>
                      </a:r>
                      <a:endParaRPr lang="ko-KR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국내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최초의 야구장 밖의 업체 연동 식품 배달 서비스 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각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지역</a:t>
                      </a:r>
                      <a:r>
                        <a:rPr lang="ko-KR" altLang="en-US" sz="1600" kern="1200" baseline="0" dirty="0">
                          <a:solidFill>
                            <a:schemeClr val="tx1"/>
                          </a:solidFill>
                          <a:effectLst/>
                        </a:rPr>
                        <a:t> 시장  안의 음식을 배달해주는 서비스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경기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전날까지 예약 가능하고 당일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시에 음식을 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해당위치에서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전달받음 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540727606"/>
                  </a:ext>
                </a:extLst>
              </a:tr>
            </a:tbl>
          </a:graphicData>
        </a:graphic>
      </p:graphicFrame>
      <p:pic>
        <p:nvPicPr>
          <p:cNvPr id="12" name="Picture 880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931E1115-E783-4280-95F0-6EBE34958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599" y="968632"/>
            <a:ext cx="754319" cy="668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3628C7-25AE-4E0B-AC42-F6E00EA8747F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7" name="Graphic 286" descr="Baseball">
            <a:extLst>
              <a:ext uri="{FF2B5EF4-FFF2-40B4-BE49-F238E27FC236}">
                <a16:creationId xmlns="" xmlns:a16="http://schemas.microsoft.com/office/drawing/2014/main" id="{7D2862D0-242E-45EE-92D5-AB03642B6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8EFC3B-2850-4741-AACE-46D8BDACBD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pic>
        <p:nvPicPr>
          <p:cNvPr id="20" name="Picture 20" descr="A display in a store&#10;&#10;Description generated with high confidence">
            <a:extLst>
              <a:ext uri="{FF2B5EF4-FFF2-40B4-BE49-F238E27FC236}">
                <a16:creationId xmlns="" xmlns:a16="http://schemas.microsoft.com/office/drawing/2014/main" id="{594DDE6B-BC60-4AB5-AE08-B43A61FF3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788" y="794006"/>
            <a:ext cx="9490586" cy="51593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7F63C89-8AD0-48CF-AD32-558BCF6F7CA4}"/>
              </a:ext>
            </a:extLst>
          </p:cNvPr>
          <p:cNvSpPr txBox="1"/>
          <p:nvPr/>
        </p:nvSpPr>
        <p:spPr>
          <a:xfrm>
            <a:off x="6211530" y="62115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야식관 메인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 dirty="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8D4292-8C6F-487D-B7CF-9836D5C207FD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9AB94C1E-0B19-4853-BEBF-9080B671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AC9687-3DE7-4AB4-8574-3E1C5E94F1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pic>
        <p:nvPicPr>
          <p:cNvPr id="18" name="Picture 18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A7C018A6-340C-4EB9-B0EC-283DDC2DE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177" y="916858"/>
            <a:ext cx="3150101" cy="5540478"/>
          </a:xfrm>
          <a:prstGeom prst="rect">
            <a:avLst/>
          </a:prstGeom>
        </p:spPr>
      </p:pic>
      <p:pic>
        <p:nvPicPr>
          <p:cNvPr id="22" name="Picture 2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53CC0258-0E65-427C-9A63-1C2CE12AD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035" y="1027470"/>
            <a:ext cx="3623801" cy="5552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90792A2-563C-463C-8626-6F454D5BD355}"/>
              </a:ext>
            </a:extLst>
          </p:cNvPr>
          <p:cNvSpPr txBox="1"/>
          <p:nvPr/>
        </p:nvSpPr>
        <p:spPr>
          <a:xfrm>
            <a:off x="9826261" y="3157522"/>
            <a:ext cx="19065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주문 관련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22558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</a:t>
            </a:r>
          </a:p>
          <a:p>
            <a:r>
              <a:rPr lang="ko-KR" altLang="en-US" sz="2400">
                <a:latin typeface="Noto Sans CJK KR Medium" panose="020B0600000000000000" pitchFamily="34" charset="-127"/>
                <a:ea typeface="Noto Sans CJK KR Medium"/>
              </a:rPr>
              <a:t>프로젝트개요</a:t>
            </a:r>
            <a:endParaRPr lang="ko-KR" altLang="en-US" sz="2400">
              <a:ln>
                <a:solidFill>
                  <a:srgbClr val="5B9BD5">
                    <a:alpha val="0"/>
                  </a:srgb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8D4292-8C6F-487D-B7CF-9836D5C207FD}"/>
              </a:ext>
            </a:extLst>
          </p:cNvPr>
          <p:cNvSpPr txBox="1"/>
          <p:nvPr/>
        </p:nvSpPr>
        <p:spPr>
          <a:xfrm>
            <a:off x="2458372" y="98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프로젝트 개요</a:t>
            </a:r>
            <a:endParaRPr lang="en-US" b="1"/>
          </a:p>
        </p:txBody>
      </p:sp>
      <p:pic>
        <p:nvPicPr>
          <p:cNvPr id="15" name="Graphic 286" descr="Baseball">
            <a:extLst>
              <a:ext uri="{FF2B5EF4-FFF2-40B4-BE49-F238E27FC236}">
                <a16:creationId xmlns="" xmlns:a16="http://schemas.microsoft.com/office/drawing/2014/main" id="{9AB94C1E-0B19-4853-BEBF-9080B671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635" y="63602"/>
            <a:ext cx="533401" cy="5456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1AC9687-3DE7-4AB4-8574-3E1C5E94F131}"/>
              </a:ext>
            </a:extLst>
          </p:cNvPr>
          <p:cNvSpPr txBox="1"/>
          <p:nvPr/>
        </p:nvSpPr>
        <p:spPr>
          <a:xfrm>
            <a:off x="2389239" y="496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262626"/>
                </a:solidFill>
                <a:ea typeface="맑은 고딕"/>
                <a:cs typeface="Calibri"/>
              </a:rPr>
              <a:t>사례분석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13C4448A-6C5E-4F47-B330-4AFCC5098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69376"/>
              </p:ext>
            </p:extLst>
          </p:nvPr>
        </p:nvGraphicFramePr>
        <p:xfrm>
          <a:off x="2593258" y="884903"/>
          <a:ext cx="9321367" cy="4827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80">
                  <a:extLst>
                    <a:ext uri="{9D8B030D-6E8A-4147-A177-3AD203B41FA5}">
                      <a16:colId xmlns="" xmlns:a16="http://schemas.microsoft.com/office/drawing/2014/main" val="1804261812"/>
                    </a:ext>
                  </a:extLst>
                </a:gridCol>
                <a:gridCol w="7793887">
                  <a:extLst>
                    <a:ext uri="{9D8B030D-6E8A-4147-A177-3AD203B41FA5}">
                      <a16:colId xmlns="" xmlns:a16="http://schemas.microsoft.com/office/drawing/2014/main" val="2480113913"/>
                    </a:ext>
                  </a:extLst>
                </a:gridCol>
              </a:tblGrid>
              <a:tr h="753515">
                <a:tc gridSpan="2">
                  <a:txBody>
                    <a:bodyPr/>
                    <a:lstStyle/>
                    <a:p>
                      <a:pPr marL="0" lv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effectLst/>
                        </a:rPr>
                        <a:t>              Wizzap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8145890"/>
                  </a:ext>
                </a:extLst>
              </a:tr>
              <a:tr h="49449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effectLst/>
                        </a:rPr>
                        <a:t>소개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수원 </a:t>
                      </a:r>
                      <a:r>
                        <a:rPr 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Kt</a:t>
                      </a:r>
                      <a:r>
                        <a:rPr lang="ko-KR" sz="1600" b="0" i="0" u="none" strike="noStrike" kern="1200" noProof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위즈</a:t>
                      </a:r>
                      <a:r>
                        <a:rPr 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600" b="0" i="0" u="none" strike="noStrike" kern="1200" noProof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파크</a:t>
                      </a:r>
                      <a:r>
                        <a:rPr 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구장 안에 한하여 </a:t>
                      </a:r>
                      <a:r>
                        <a:rPr lang="ko-KR" alt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티켓예매</a:t>
                      </a:r>
                      <a:r>
                        <a:rPr lang="en-US" alt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및 </a:t>
                      </a:r>
                      <a:r>
                        <a:rPr 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음식 배달</a:t>
                      </a:r>
                      <a:r>
                        <a:rPr lang="en-US" alt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가능한 </a:t>
                      </a:r>
                      <a:r>
                        <a:rPr lang="ko-KR" altLang="en-US" sz="1600" b="0" i="0" u="none" strike="noStrike" kern="1200" noProof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앱</a:t>
                      </a:r>
                      <a:r>
                        <a:rPr lang="en-US" alt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sz="16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89931508"/>
                  </a:ext>
                </a:extLst>
              </a:tr>
              <a:tr h="1412846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강점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</a:rPr>
                        <a:t>앱을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통하여 편리한 음식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구매 가능하다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kt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</a:rPr>
                        <a:t>위즈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정규 리그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모든 경기를 실시간 시청 가능하다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</a:rPr>
                        <a:t>앱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사용자들의 대화 및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개인 공간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제공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(글, 사진, 영상 업로드)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900481443"/>
                  </a:ext>
                </a:extLst>
              </a:tr>
              <a:tr h="2166353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특징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일부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좌석을 제외하곤 배달 가능하다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1" kern="1200" dirty="0" smtClean="0">
                          <a:solidFill>
                            <a:schemeClr val="tx1"/>
                          </a:solidFill>
                          <a:effectLst/>
                        </a:rPr>
                        <a:t>국내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effectLst/>
                        </a:rPr>
                        <a:t>최초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의 야구장</a:t>
                      </a:r>
                      <a:r>
                        <a:rPr lang="ko-KR" altLang="en-US" sz="1600" kern="1200" baseline="0" dirty="0">
                          <a:solidFill>
                            <a:schemeClr val="tx1"/>
                          </a:solidFill>
                          <a:effectLst/>
                        </a:rPr>
                        <a:t> 내부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의 업체 연동 식품 배달 서비스 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</a:rPr>
                        <a:t> 실시간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이벤트 및 구단소식 전달받을 수 있다 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Kt</a:t>
                      </a:r>
                      <a:r>
                        <a:rPr lang="en-US" alt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600" b="0" i="0" u="none" strike="noStrike" kern="1200" noProof="0" dirty="0" err="1">
                          <a:solidFill>
                            <a:schemeClr val="tx1"/>
                          </a:solidFill>
                          <a:effectLst/>
                        </a:rPr>
                        <a:t>위즈</a:t>
                      </a:r>
                      <a:r>
                        <a:rPr 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</a:rPr>
                        <a:t> 홈 경기에 한해 전 경기 티켓 </a:t>
                      </a:r>
                      <a:r>
                        <a:rPr 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예매</a:t>
                      </a:r>
                      <a:r>
                        <a:rPr lang="en-US" alt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600" b="0" i="0" u="none" strike="noStrike" kern="1200" noProof="0" dirty="0" smtClean="0">
                          <a:solidFill>
                            <a:schemeClr val="tx1"/>
                          </a:solidFill>
                          <a:effectLst/>
                        </a:rPr>
                        <a:t>가능하다</a:t>
                      </a:r>
                      <a:r>
                        <a:rPr lang="en-US" altLang="ko-KR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540727606"/>
                  </a:ext>
                </a:extLst>
              </a:tr>
            </a:tbl>
          </a:graphicData>
        </a:graphic>
      </p:graphicFrame>
      <p:pic>
        <p:nvPicPr>
          <p:cNvPr id="9" name="Picture 9" descr="A close up of text on a black background&#10;&#10;Description generated with high confidence">
            <a:extLst>
              <a:ext uri="{FF2B5EF4-FFF2-40B4-BE49-F238E27FC236}">
                <a16:creationId xmlns="" xmlns:a16="http://schemas.microsoft.com/office/drawing/2014/main" id="{8F971BBC-D88F-4108-B59B-B3FF08A6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542" y="943335"/>
            <a:ext cx="666137" cy="666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25C8674-FC72-4915-AE47-8666B704114B}"/>
              </a:ext>
            </a:extLst>
          </p:cNvPr>
          <p:cNvSpPr txBox="1"/>
          <p:nvPr/>
        </p:nvSpPr>
        <p:spPr>
          <a:xfrm>
            <a:off x="355055" y="2543678"/>
            <a:ext cx="2843294" cy="3087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01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주제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02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동기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03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b="1" dirty="0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b="1" dirty="0" err="1">
                <a:solidFill>
                  <a:schemeClr val="bg2">
                    <a:lumMod val="9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사례분석</a:t>
            </a:r>
            <a:endParaRPr lang="ko-KR" altLang="en-US" sz="11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2">
                  <a:lumMod val="9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04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프로젝트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목적</a:t>
            </a:r>
            <a:endParaRPr lang="ko-KR" altLang="en-US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05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프로세스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/>
              </a:rPr>
              <a:t>다이어그램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Medium" panose="020B0600000000000000" pitchFamily="34" charset="-127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06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-윤고딕330"/>
                <a:ea typeface="Noto Sans CJK KR Medium"/>
              </a:rPr>
              <a:t>아키텍처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-윤고딕330"/>
              <a:ea typeface="Noto Sans CJK KR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07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-윤고딕330"/>
              </a:rPr>
              <a:t>사용기술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1589</Words>
  <Application>Microsoft Office PowerPoint</Application>
  <PresentationFormat>와이드스크린</PresentationFormat>
  <Paragraphs>720</Paragraphs>
  <Slides>45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GungSuh</vt:lpstr>
      <vt:lpstr>Noto Sans CJK KR Medium</vt:lpstr>
      <vt:lpstr>SpoqaHanSans-Regular</vt:lpstr>
      <vt:lpstr>맑은 고딕</vt:lpstr>
      <vt:lpstr>맑은 고딕</vt:lpstr>
      <vt:lpstr>배달의민족 도현</vt:lpstr>
      <vt:lpstr>-윤고딕330</vt:lpstr>
      <vt:lpstr>Arial</vt:lpstr>
      <vt:lpstr>Calibri</vt:lpstr>
      <vt:lpstr>Calibri Light</vt:lpstr>
      <vt:lpstr>Office Theme</vt:lpstr>
      <vt:lpstr>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kirei kora</cp:lastModifiedBy>
  <cp:revision>136</cp:revision>
  <dcterms:created xsi:type="dcterms:W3CDTF">2016-01-11T10:13:19Z</dcterms:created>
  <dcterms:modified xsi:type="dcterms:W3CDTF">2019-11-20T06:41:37Z</dcterms:modified>
</cp:coreProperties>
</file>